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6" r:id="rId8"/>
    <p:sldId id="264" r:id="rId9"/>
    <p:sldId id="267" r:id="rId10"/>
    <p:sldId id="262" r:id="rId11"/>
    <p:sldId id="268" r:id="rId12"/>
    <p:sldId id="260" r:id="rId13"/>
    <p:sldId id="269" r:id="rId14"/>
    <p:sldId id="271" r:id="rId15"/>
    <p:sldId id="270" r:id="rId16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115440" y="3643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90732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74" y="522043"/>
            <a:ext cx="1799169" cy="198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036565" y="2567678"/>
            <a:ext cx="3232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Kalėdų </a:t>
            </a:r>
            <a:r>
              <a:rPr lang="lt-LT" dirty="0" smtClean="0"/>
              <a:t>eglutė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/>
              <a:t>Kaledo </a:t>
            </a:r>
            <a:r>
              <a:rPr lang="nb-NO" sz="1400" dirty="0" smtClean="0"/>
              <a:t>egglote]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Juletre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627490" y="2598053"/>
            <a:ext cx="28459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Kalėdų </a:t>
            </a:r>
            <a:r>
              <a:rPr lang="lt-LT" dirty="0" smtClean="0"/>
              <a:t>senelis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nb-NO" sz="1400" dirty="0"/>
              <a:t>Kaledo </a:t>
            </a:r>
            <a:r>
              <a:rPr lang="nb-NO" sz="1400" dirty="0" smtClean="0"/>
              <a:t>senælis]</a:t>
            </a:r>
            <a:r>
              <a:rPr lang="nb-N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793139" y="6048435"/>
            <a:ext cx="1787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Žvakė</a:t>
            </a:r>
            <a:r>
              <a:rPr lang="nb-NO" dirty="0" smtClean="0"/>
              <a:t> </a:t>
            </a:r>
            <a:r>
              <a:rPr lang="nb-NO" sz="1400" dirty="0" smtClean="0"/>
              <a:t>[zhvake]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</a:t>
            </a:r>
            <a:endParaRPr lang="nb-NO" sz="16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3" y="373597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168268" y="5648326"/>
            <a:ext cx="1798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/>
              <a:t>Nykštuko </a:t>
            </a:r>
            <a:r>
              <a:rPr lang="lt-LT" dirty="0" smtClean="0"/>
              <a:t>kepurė</a:t>
            </a:r>
            <a:r>
              <a:rPr lang="nb-NO" dirty="0" smtClean="0"/>
              <a:t> </a:t>
            </a:r>
          </a:p>
          <a:p>
            <a:pPr algn="ctr"/>
            <a:r>
              <a:rPr lang="nb-NO" sz="1400" dirty="0" smtClean="0"/>
              <a:t>[Niksjtokå </a:t>
            </a:r>
            <a:r>
              <a:rPr lang="nb-NO" sz="1400" dirty="0"/>
              <a:t>kepore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nb-N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Nisselue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28" y="3828204"/>
            <a:ext cx="2597607" cy="1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063369" y="5648326"/>
            <a:ext cx="2984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Imbieriniai </a:t>
            </a:r>
            <a:r>
              <a:rPr lang="lt-LT" dirty="0" smtClean="0"/>
              <a:t>sausainiai</a:t>
            </a:r>
            <a:r>
              <a:rPr lang="nb-NO" dirty="0" smtClean="0"/>
              <a:t> </a:t>
            </a:r>
            <a:r>
              <a:rPr lang="nb-NO" sz="1400" dirty="0" smtClean="0"/>
              <a:t>[Imbierrinei sæosa’inei]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Pepperkake 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8664233" y="2552917"/>
            <a:ext cx="1782411" cy="615553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Raudona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sz="1400" dirty="0" smtClean="0">
                <a:solidFill>
                  <a:schemeClr val="bg1"/>
                </a:solidFill>
              </a:rPr>
              <a:t>[raudåna</a:t>
            </a:r>
            <a:r>
              <a:rPr lang="nb-NO" sz="1400" dirty="0">
                <a:solidFill>
                  <a:schemeClr val="bg1"/>
                </a:solidFill>
              </a:rPr>
              <a:t>]</a:t>
            </a:r>
            <a:endParaRPr lang="th-TH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Rød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3540" r="19720" b="7939"/>
          <a:stretch/>
        </p:blipFill>
        <p:spPr>
          <a:xfrm>
            <a:off x="5005215" y="526661"/>
            <a:ext cx="2194955" cy="2112126"/>
          </a:xfrm>
          <a:prstGeom prst="rect">
            <a:avLst/>
          </a:prstGeom>
        </p:spPr>
      </p:pic>
      <p:pic>
        <p:nvPicPr>
          <p:cNvPr id="21" name="Bild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2" y="3934691"/>
            <a:ext cx="1384669" cy="2010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65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5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85900" y="594138"/>
            <a:ext cx="2341894" cy="1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17556" y="2401415"/>
            <a:ext cx="2938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Imbierinis </a:t>
            </a:r>
            <a:r>
              <a:rPr lang="lt-LT" dirty="0" smtClean="0"/>
              <a:t>namelis</a:t>
            </a:r>
            <a:endParaRPr lang="nb-NO" dirty="0" smtClean="0"/>
          </a:p>
          <a:p>
            <a:pPr algn="ctr"/>
            <a:r>
              <a:rPr lang="nb-NO" sz="1400" dirty="0" smtClean="0"/>
              <a:t>[Imbierrinis namælis]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Pepperkakehus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562889"/>
            <a:ext cx="2581000" cy="1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563082" y="2376141"/>
            <a:ext cx="3008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Advento </a:t>
            </a:r>
            <a:r>
              <a:rPr lang="lt-LT" dirty="0" smtClean="0"/>
              <a:t>kalendorius</a:t>
            </a:r>
            <a:r>
              <a:rPr lang="nb-NO" dirty="0" smtClean="0"/>
              <a:t> </a:t>
            </a:r>
          </a:p>
          <a:p>
            <a:pPr algn="ctr"/>
            <a:r>
              <a:rPr lang="nb-NO" sz="1400" dirty="0" smtClean="0"/>
              <a:t>[Adventå kalendårous]</a:t>
            </a:r>
          </a:p>
          <a:p>
            <a:pPr algn="ctr"/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Julekalender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607567" y="6036207"/>
            <a:ext cx="178170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Žalia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sz="1400" dirty="0" smtClean="0">
                <a:solidFill>
                  <a:schemeClr val="bg1"/>
                </a:solidFill>
              </a:rPr>
              <a:t>[zhala] </a:t>
            </a:r>
            <a:r>
              <a:rPr lang="nb-NO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Grønn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9544" y="471332"/>
            <a:ext cx="2203681" cy="22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708973" y="2535971"/>
            <a:ext cx="15788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Dovana</a:t>
            </a:r>
            <a:r>
              <a:rPr lang="nb-NO" dirty="0" smtClean="0"/>
              <a:t> </a:t>
            </a:r>
            <a:r>
              <a:rPr lang="nb-NO" sz="1400" dirty="0" smtClean="0"/>
              <a:t>[dåvana]</a:t>
            </a:r>
            <a:endParaRPr lang="nb-NO" sz="14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6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319046" y="6036207"/>
            <a:ext cx="285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Žvaigždė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400" dirty="0" smtClean="0"/>
              <a:t>zhvaigzhde]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Stjerne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79412" y="379441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374595" y="6075942"/>
            <a:ext cx="2880970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lt-LT" dirty="0"/>
              <a:t>Bažnyčia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400" dirty="0" smtClean="0"/>
              <a:t>bazhnitja]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kirke</a:t>
            </a: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318745" cy="18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37839" y="2658615"/>
            <a:ext cx="2700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smtClean="0"/>
              <a:t>Ėdžios</a:t>
            </a:r>
            <a:r>
              <a:rPr lang="nb-NO" dirty="0" smtClean="0"/>
              <a:t> </a:t>
            </a:r>
            <a:r>
              <a:rPr lang="nb-NO" sz="1400" dirty="0" smtClean="0"/>
              <a:t>[edzjås]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Krybbe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2" y="3825889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152090" y="5735359"/>
            <a:ext cx="26926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smtClean="0"/>
              <a:t>Klementinas</a:t>
            </a:r>
            <a:r>
              <a:rPr lang="nb-NO" dirty="0" smtClean="0"/>
              <a:t> </a:t>
            </a:r>
            <a:r>
              <a:rPr lang="nb-NO" sz="1400" dirty="0" smtClean="0"/>
              <a:t>[</a:t>
            </a:r>
            <a:r>
              <a:rPr lang="lt-LT" sz="1400" dirty="0" smtClean="0"/>
              <a:t>Klementinas</a:t>
            </a:r>
            <a:r>
              <a:rPr lang="nb-NO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]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Klementiner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82" y="3729991"/>
            <a:ext cx="2040498" cy="233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715377" y="6062119"/>
            <a:ext cx="184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/>
              <a:t>Laužas</a:t>
            </a:r>
            <a:r>
              <a:rPr lang="nb-NO" dirty="0" smtClean="0"/>
              <a:t> </a:t>
            </a:r>
            <a:r>
              <a:rPr lang="nb-NO" sz="1400" dirty="0" smtClean="0"/>
              <a:t>[laozhas]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Bål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188953" y="2347012"/>
            <a:ext cx="177644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/>
              <a:t>Liucijos </a:t>
            </a:r>
            <a:r>
              <a:rPr lang="lt-LT" dirty="0" smtClean="0"/>
              <a:t>bandelės</a:t>
            </a:r>
            <a:endParaRPr lang="nb-NO" dirty="0" smtClean="0"/>
          </a:p>
          <a:p>
            <a:pPr algn="ctr"/>
            <a:r>
              <a:rPr lang="nb-NO" dirty="0" smtClean="0"/>
              <a:t> </a:t>
            </a:r>
            <a:r>
              <a:rPr lang="nb-NO" sz="1400" dirty="0" smtClean="0"/>
              <a:t>[Lutsios bandeles]</a:t>
            </a:r>
            <a:endParaRPr lang="nb-N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Lussekatter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244252" y="585947"/>
            <a:ext cx="2563851" cy="18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591465" y="2667010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/>
              <a:t>Liucija</a:t>
            </a:r>
            <a:r>
              <a:rPr lang="nb-NO" dirty="0" smtClean="0"/>
              <a:t> </a:t>
            </a:r>
            <a:r>
              <a:rPr lang="nb-NO" sz="1400" dirty="0" smtClean="0"/>
              <a:t>[lutsia]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Lucia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170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3717996" y="5877974"/>
            <a:ext cx="4210107" cy="373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lt-LT" dirty="0"/>
              <a:t>Košė 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400" dirty="0"/>
              <a:t>kåshe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Grøt</a:t>
            </a: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495028" y="2705944"/>
            <a:ext cx="2283061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Violetinė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400" dirty="0">
                <a:solidFill>
                  <a:schemeClr val="bg1"/>
                </a:solidFill>
              </a:rPr>
              <a:t>violettine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nb-NO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Lilla</a:t>
            </a:r>
            <a:endParaRPr lang="nb-N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117194" y="2706261"/>
            <a:ext cx="2390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Rogės </a:t>
            </a:r>
            <a:r>
              <a:rPr lang="nb-NO" sz="1400" dirty="0" smtClean="0"/>
              <a:t>[råges]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844413"/>
            <a:ext cx="2577508" cy="19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460810" y="5849371"/>
            <a:ext cx="204960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/>
              <a:t>Fejerverkai</a:t>
            </a:r>
            <a:endParaRPr lang="nb-NO" dirty="0"/>
          </a:p>
          <a:p>
            <a:pPr algn="ctr"/>
            <a:r>
              <a:rPr lang="nb-NO" sz="1400" dirty="0" smtClean="0"/>
              <a:t>[Feierverkai]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Fyrverkeri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67" y="3772273"/>
            <a:ext cx="1524947" cy="22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594488" y="6024490"/>
            <a:ext cx="218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smtClean="0"/>
              <a:t>Elnias</a:t>
            </a:r>
            <a:r>
              <a:rPr lang="nb-NO" dirty="0"/>
              <a:t> </a:t>
            </a:r>
            <a:r>
              <a:rPr lang="nb-NO" sz="1400" dirty="0" smtClean="0"/>
              <a:t>[Ælnes]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Reinsdyr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844413"/>
            <a:ext cx="2476765" cy="1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633566" y="5675768"/>
            <a:ext cx="2475385" cy="85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lt-LT" dirty="0"/>
              <a:t>Kalėdinis </a:t>
            </a:r>
            <a:r>
              <a:rPr lang="lt-LT" dirty="0" smtClean="0"/>
              <a:t>atvirukas</a:t>
            </a:r>
            <a:r>
              <a:rPr lang="nb-NO" dirty="0" smtClean="0"/>
              <a:t> </a:t>
            </a:r>
            <a:r>
              <a:rPr lang="nb-NO" sz="1400" dirty="0" smtClean="0"/>
              <a:t>[Kaledinis atvirokas]</a:t>
            </a:r>
            <a:endParaRPr lang="nb-N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Julekort</a:t>
            </a: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334415" y="2706261"/>
            <a:ext cx="232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/>
              <a:t>Kočėlas</a:t>
            </a:r>
            <a:r>
              <a:rPr lang="nb-NO" dirty="0" smtClean="0"/>
              <a:t> </a:t>
            </a:r>
            <a:r>
              <a:rPr lang="nb-NO" sz="1400" dirty="0" smtClean="0"/>
              <a:t>[kåtchelas]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Kjevle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3" y="570362"/>
            <a:ext cx="2328652" cy="24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96558" y="2520582"/>
            <a:ext cx="28800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Senis </a:t>
            </a:r>
            <a:r>
              <a:rPr lang="lt-LT" dirty="0" smtClean="0"/>
              <a:t>besmegenis</a:t>
            </a:r>
            <a:r>
              <a:rPr lang="nb-NO" dirty="0" smtClean="0"/>
              <a:t> </a:t>
            </a:r>
          </a:p>
          <a:p>
            <a:pPr algn="ctr"/>
            <a:r>
              <a:rPr lang="nb-NO" sz="1400" dirty="0" smtClean="0"/>
              <a:t>[Sænis besmegænis]</a:t>
            </a:r>
            <a:r>
              <a:rPr lang="nb-NO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Snømann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56" y="3745635"/>
            <a:ext cx="2206054" cy="21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08338" y="6043492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 smtClean="0"/>
              <a:t>Slidės</a:t>
            </a:r>
            <a:r>
              <a:rPr lang="nb-NO" dirty="0" smtClean="0"/>
              <a:t> </a:t>
            </a:r>
            <a:r>
              <a:rPr lang="nb-NO" sz="1400" dirty="0" smtClean="0"/>
              <a:t>[slides]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805072" y="2507758"/>
            <a:ext cx="2254438" cy="62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lt-LT" dirty="0"/>
              <a:t>Rogutės </a:t>
            </a:r>
            <a:r>
              <a:rPr lang="nb-NO" sz="1600" dirty="0" smtClean="0"/>
              <a:t>[rågotes]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Akebrett</a:t>
            </a: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63" y="511879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918370" y="2496703"/>
            <a:ext cx="2748740" cy="63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lt-LT" dirty="0"/>
              <a:t>Varveklis </a:t>
            </a:r>
            <a:r>
              <a:rPr lang="nb-NO" sz="1400" dirty="0" smtClean="0"/>
              <a:t>[varvæklis]</a:t>
            </a:r>
            <a:endParaRPr lang="nb-N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Istapp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3793551"/>
            <a:ext cx="2328652" cy="210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925562" y="5909971"/>
            <a:ext cx="14219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/>
              <a:t>Snaigė </a:t>
            </a:r>
            <a:r>
              <a:rPr lang="nb-NO" sz="1400" dirty="0" smtClean="0"/>
              <a:t>[snaige</a:t>
            </a:r>
            <a:r>
              <a:rPr lang="nb-NO" sz="1400" dirty="0">
                <a:latin typeface="Arial" panose="020B0604020202020204" pitchFamily="34" charset="0"/>
                <a:cs typeface="Times New Roman" panose="02020603050405020304" pitchFamily="18" charset="0"/>
              </a:rPr>
              <a:t>]</a:t>
            </a:r>
            <a:endParaRPr lang="nb-N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Snøkrystall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2" y="3936738"/>
            <a:ext cx="2558672" cy="16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72541" y="5807818"/>
            <a:ext cx="2734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Pačiūžos </a:t>
            </a:r>
            <a:r>
              <a:rPr lang="nb-NO" sz="1400" dirty="0" smtClean="0"/>
              <a:t>[patchiozhås]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Isskøyter 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4C0271629EB44939182400ECDC7B5" ma:contentTypeVersion="5" ma:contentTypeDescription="Opprett et nytt dokument." ma:contentTypeScope="" ma:versionID="a12d32eff0308c7402264ee81bfb74ae">
  <xsd:schema xmlns:xsd="http://www.w3.org/2001/XMLSchema" xmlns:xs="http://www.w3.org/2001/XMLSchema" xmlns:p="http://schemas.microsoft.com/office/2006/metadata/properties" xmlns:ns2="a0a067d0-8ead-4a72-b159-8bf2ac458e88" targetNamespace="http://schemas.microsoft.com/office/2006/metadata/properties" ma:root="true" ma:fieldsID="4861c2ff70bcc204db99a5470a0c4a94" ns2:_="">
    <xsd:import namespace="a0a067d0-8ead-4a72-b159-8bf2ac458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7d0-8ead-4a72-b159-8bf2ac45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8C88EC-16C8-4801-ABE5-7FF13795C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067d0-8ead-4a72-b159-8bf2ac458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F1E10-BC39-4362-BE2E-767CDEA60C9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0a067d0-8ead-4a72-b159-8bf2ac458e8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169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51</cp:revision>
  <cp:lastPrinted>2019-12-03T10:06:26Z</cp:lastPrinted>
  <dcterms:created xsi:type="dcterms:W3CDTF">2019-11-06T12:44:04Z</dcterms:created>
  <dcterms:modified xsi:type="dcterms:W3CDTF">2020-11-04T10:22:08Z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0x0101006B54C0271629EB44939182400ECDC7B5</vt:lpwstr>
  </property>
</Properties>
</file>