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5" r:id="rId6"/>
    <p:sldId id="258" r:id="rId7"/>
    <p:sldId id="274" r:id="rId8"/>
    <p:sldId id="264" r:id="rId9"/>
    <p:sldId id="276" r:id="rId10"/>
    <p:sldId id="262" r:id="rId11"/>
    <p:sldId id="277" r:id="rId12"/>
    <p:sldId id="260" r:id="rId13"/>
    <p:sldId id="278" r:id="rId14"/>
    <p:sldId id="279" r:id="rId15"/>
    <p:sldId id="280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Pashto/ 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93EAB-0A53-4EB7-8852-4A0E7AFC29E3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BD927-2592-41B2-ABEA-A667C8EB74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5345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Pashto/ 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DA326-D964-4F50-BE90-02C4D4BC20A5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62BBB-8E01-4869-8D93-DC00077FDE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792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A0EA-B2F6-4A30-A40B-C7BBA21EC9DA}" type="datetime1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7887-D0B5-49E0-ACF8-FE14715806EA}" type="datetime1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A3E3-D744-44CA-A8E0-8DF94715A375}" type="datetime1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E93-14F8-4859-AA1A-494B2E94C644}" type="datetime1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CD3D-29DC-4059-A32C-3FA85E42214A}" type="datetime1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D5DC-6270-499B-A9B0-58A8B1B0280A}" type="datetime1">
              <a:rPr lang="nb-NO" smtClean="0"/>
              <a:t>04.12.2019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EC1-FF19-450F-91C3-240B3C9DC8A7}" type="datetime1">
              <a:rPr lang="nb-NO" smtClean="0"/>
              <a:t>04.12.2019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E0B3-BC4C-46D6-9DEA-9CFDED6EF0F5}" type="datetime1">
              <a:rPr lang="nb-NO" smtClean="0"/>
              <a:t>04.12.2019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C8C6-7F25-464F-A86C-42D7957676A0}" type="datetime1">
              <a:rPr lang="nb-NO" smtClean="0"/>
              <a:t>04.12.2019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9C9F-FE10-4CE7-8B4F-AFBD8ACCEE95}" type="datetime1">
              <a:rPr lang="nb-NO" smtClean="0"/>
              <a:t>04.12.2019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B086-119E-4544-8E62-78494C3C04C7}" type="datetime1">
              <a:rPr lang="nb-NO" smtClean="0"/>
              <a:t>04.12.2019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3297-0FDE-4B59-9566-BBC1BD95B8EA}" type="datetime1">
              <a:rPr lang="nb-NO" smtClean="0"/>
              <a:t>04.12.2019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F2230ACA-BC1D-B74F-9954-520229336EF6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02" y="482075"/>
            <a:ext cx="2218254" cy="21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420760" y="2535971"/>
            <a:ext cx="25569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s-AF" sz="2000" dirty="0"/>
              <a:t>د کریسمس ونه</a:t>
            </a:r>
            <a:r>
              <a:rPr lang="nb-NO" sz="2000" dirty="0"/>
              <a:t> </a:t>
            </a:r>
            <a:r>
              <a:rPr lang="nb-NO" sz="1200" dirty="0"/>
              <a:t>[De krismes wonæ]</a:t>
            </a:r>
            <a:r>
              <a:rPr lang="nb-NO" dirty="0"/>
              <a:t> </a:t>
            </a:r>
            <a:r>
              <a:rPr lang="nb-NO" sz="1400" dirty="0">
                <a:ea typeface="Verdana" panose="020B0604030504040204" pitchFamily="34" charset="0"/>
              </a:rPr>
              <a:t>Juletre</a:t>
            </a: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12" y="508791"/>
            <a:ext cx="2175153" cy="232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714737" y="2830305"/>
            <a:ext cx="2758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s-AF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بابا نوئل</a:t>
            </a:r>
            <a:r>
              <a:rPr lang="nb-NO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nb-NO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[</a:t>
            </a:r>
            <a:r>
              <a:rPr lang="nb-NO" sz="12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Baba nuel] </a:t>
            </a:r>
            <a:r>
              <a:rPr lang="nb-NO" sz="1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Julenisse</a:t>
            </a:r>
            <a:endParaRPr lang="nb-NO" sz="1400" dirty="0"/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171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590102" y="5893280"/>
            <a:ext cx="1942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s-AF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شمعې</a:t>
            </a:r>
            <a:r>
              <a:rPr lang="nb-NO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[Shame]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Lys</a:t>
            </a:r>
            <a:endParaRPr lang="nb-NO" sz="1400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2" y="3821613"/>
            <a:ext cx="2859053" cy="234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982041" y="5859003"/>
            <a:ext cx="25955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 بابا نوئل خولۍ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[De baba nuel khwale]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Nisselue</a:t>
            </a:r>
            <a:endParaRPr lang="nb-NO" sz="1400" dirty="0"/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693" y="3828203"/>
            <a:ext cx="2597607" cy="17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085225" y="5655362"/>
            <a:ext cx="30807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 مرچکی کیک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20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morchake kek]</a:t>
            </a:r>
          </a:p>
          <a:p>
            <a:pPr algn="ctr"/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Pepperkake</a:t>
            </a:r>
            <a:endParaRPr lang="nb-NO" sz="1400" dirty="0"/>
          </a:p>
        </p:txBody>
      </p:sp>
      <p:sp>
        <p:nvSpPr>
          <p:cNvPr id="15" name="Rektangel 14"/>
          <p:cNvSpPr/>
          <p:nvPr/>
        </p:nvSpPr>
        <p:spPr>
          <a:xfrm>
            <a:off x="8672923" y="2659081"/>
            <a:ext cx="1663148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ps-AF" sz="20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سور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[Sur]</a:t>
            </a:r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Rød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0761DB0-96E4-4D47-B04E-451B12F16DE7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C26FB06-FD47-5948-9EAC-9182AD4395F2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8EDA7C2-53EE-774B-A6EF-1E0E47E479B4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CB32DF8-8085-FA40-9690-4F65F788DF04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96375B9-B08D-2C42-AEFF-8A60EDE94AFB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60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81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45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7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0B5782A5-0B70-D74E-B8A0-EA997E0525E3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460101" y="482990"/>
            <a:ext cx="2296041" cy="188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24433" y="2299601"/>
            <a:ext cx="26813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 مرچکی کیک کور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[De morchake kor]</a:t>
            </a:r>
          </a:p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pepperkakehus</a:t>
            </a:r>
            <a:endParaRPr lang="nb-NO" sz="1400" dirty="0"/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81" y="482989"/>
            <a:ext cx="2468638" cy="178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802463" y="2350504"/>
            <a:ext cx="25870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s-AF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 </a:t>
            </a:r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کریسمس </a:t>
            </a:r>
            <a:r>
              <a:rPr lang="ps-AF" sz="2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جنتري</a:t>
            </a:r>
            <a:endParaRPr lang="nb-NO" sz="2000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[De krimes jantari]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Julekalender</a:t>
            </a:r>
            <a:endParaRPr lang="nb-NO" sz="1400" dirty="0"/>
          </a:p>
        </p:txBody>
      </p:sp>
      <p:sp>
        <p:nvSpPr>
          <p:cNvPr id="6" name="Rektangel 5"/>
          <p:cNvSpPr/>
          <p:nvPr/>
        </p:nvSpPr>
        <p:spPr>
          <a:xfrm>
            <a:off x="8758868" y="5926979"/>
            <a:ext cx="163570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s-AF" sz="20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شنه</a:t>
            </a:r>
            <a:r>
              <a:rPr lang="nb-NO" sz="12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[Shnæ] </a:t>
            </a:r>
            <a:r>
              <a:rPr lang="nb-NO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Grønn</a:t>
            </a:r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359544" y="482989"/>
            <a:ext cx="2434353" cy="251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710938" y="2751414"/>
            <a:ext cx="2434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تحفه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[Tohfæ]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nb-NO" sz="1400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92" y="3804800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63164" y="6020818"/>
            <a:ext cx="1875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ستوري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[Stori]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Stjerne</a:t>
            </a:r>
            <a:endParaRPr lang="nb-NO" sz="1400" dirty="0"/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869474" y="3804800"/>
            <a:ext cx="2376153" cy="212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414012" y="6071577"/>
            <a:ext cx="2829058" cy="395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کلیسا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Cordia New"/>
              </a:rPr>
              <a:t>[Kælisa] </a:t>
            </a:r>
            <a:r>
              <a:rPr lang="nb-NO" sz="1400" dirty="0">
                <a:ea typeface="Calibri" panose="020F0502020204030204" pitchFamily="34" charset="0"/>
                <a:cs typeface="Cordia New"/>
              </a:rPr>
              <a:t>kirke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9FB3C34-3E58-DA40-94C3-4F9ED1F549CC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BBBF813-6F7A-FB44-BA11-3472811FCB6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37AF973-616C-9843-A6A4-72D64FA2401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F06BAEE-9C66-A343-A937-8D15A885B09F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EBDF6C7-313A-D042-97F1-0CA2C244FEE9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975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555785" y="618736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709531" y="2780805"/>
            <a:ext cx="2293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زانګو</a:t>
            </a:r>
            <a:r>
              <a:rPr lang="nb-NO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[Zango]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Krybbe</a:t>
            </a:r>
            <a:endParaRPr lang="nb-NO" sz="1400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94" y="3974547"/>
            <a:ext cx="2563851" cy="182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374570" y="5997836"/>
            <a:ext cx="2405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کینو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[Keno] </a:t>
            </a: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Klementiner</a:t>
            </a:r>
            <a:endParaRPr lang="nb-NO" sz="1600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1" y="3737113"/>
            <a:ext cx="1772902" cy="24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2032066" y="6104239"/>
            <a:ext cx="1144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اور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[Or] </a:t>
            </a: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Bål</a:t>
            </a:r>
            <a:endParaRPr lang="nb-NO" sz="1600" dirty="0"/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70" y="585946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4812861" y="2439602"/>
            <a:ext cx="25864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 لوسې کلچې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[De luse kolche]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lussekatter</a:t>
            </a:r>
            <a:endParaRPr lang="nb-NO" sz="1400" dirty="0"/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67685" y="763214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631436" y="2717326"/>
            <a:ext cx="2176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لوسيا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Lucia]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Lucia</a:t>
            </a:r>
            <a:endParaRPr lang="nb-NO" sz="1400" dirty="0"/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12861" y="3879025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27489" y="6052138"/>
            <a:ext cx="2694626" cy="395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شوله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Cordia New"/>
              </a:rPr>
              <a:t>[Sholæ] </a:t>
            </a:r>
            <a:r>
              <a:rPr lang="nb-NO" sz="1600" dirty="0">
                <a:ea typeface="Calibri" panose="020F0502020204030204" pitchFamily="34" charset="0"/>
                <a:cs typeface="Cordia New"/>
              </a:rPr>
              <a:t>Grøt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E5F758C-923B-4E41-B215-84B5A7678B2E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9C643EE-C8A1-DD46-A283-513B3DBDF54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82B994A-ED73-D648-8DDB-B078412D694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6A23EA0-3EB2-3942-A9F6-5DE81AC58A93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9C40F77-43C4-A54B-8B46-ADC04FBA3F7F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923E5B6-F3E8-0542-A484-68373F580FBF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432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E0DA720B-2C6F-F14D-8456-65D6CB01A6C9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484279" y="2677035"/>
            <a:ext cx="2361649" cy="4001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ps-AF" sz="20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ارغواني</a:t>
            </a:r>
            <a:r>
              <a:rPr lang="nb-NO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[ærghawani] </a:t>
            </a:r>
            <a:r>
              <a:rPr lang="nb-NO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Lilla</a:t>
            </a:r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5" y="870854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515993" y="2553925"/>
            <a:ext cx="30495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سکیدارې کراچی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[Skidare karachi]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Slede</a:t>
            </a:r>
            <a:endParaRPr lang="nb-NO" sz="1400" dirty="0"/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56" y="3935896"/>
            <a:ext cx="2577508" cy="18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196856" y="5825563"/>
            <a:ext cx="25775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s-AF" sz="2000" dirty="0"/>
              <a:t>د اور لوبې</a:t>
            </a:r>
            <a:r>
              <a:rPr lang="ps-AF" dirty="0"/>
              <a:t>  </a:t>
            </a:r>
            <a:r>
              <a:rPr lang="nb-NO" dirty="0"/>
              <a:t> </a:t>
            </a:r>
            <a:r>
              <a:rPr lang="nb-NO" sz="1400" dirty="0">
                <a:latin typeface="+mj-lt"/>
                <a:cs typeface="Times New Roman" panose="02020603050405020304" pitchFamily="18" charset="0"/>
              </a:rPr>
              <a:t>[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Or låbe]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Fyrverkeri</a:t>
            </a:r>
            <a:endParaRPr lang="nb-NO" sz="1400" dirty="0"/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7" y="3689145"/>
            <a:ext cx="1524947" cy="23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654217" y="6061284"/>
            <a:ext cx="2021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غرڅه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[Ghartse]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Reinsdyr</a:t>
            </a:r>
            <a:endParaRPr lang="nb-NO" sz="1400" dirty="0"/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4" y="3856383"/>
            <a:ext cx="2476765" cy="188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561716" y="5744986"/>
            <a:ext cx="2691573" cy="637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</a:rPr>
              <a:t>دکریسمس کارت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Cordia New"/>
              </a:rPr>
              <a:t>[De krismes kart] </a:t>
            </a:r>
            <a:r>
              <a:rPr lang="nb-NO" sz="1400" dirty="0">
                <a:ea typeface="Calibri" panose="020F0502020204030204" pitchFamily="34" charset="0"/>
                <a:cs typeface="Cordia New"/>
              </a:rPr>
              <a:t>Julekort</a:t>
            </a: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540363" y="2730228"/>
            <a:ext cx="1804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آشگز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[Ashgaz]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Kjevle</a:t>
            </a:r>
            <a:endParaRPr lang="nb-NO" sz="140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B8CB4B9-9EA1-CA4F-AE5E-4C5D3A785CC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056CDB2-11EF-A044-ACF1-CC52F961C24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76E4A85-68C5-F94C-9C8C-4684A1F1871D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4AD9505-0B4F-DB40-B866-89568D3FA5A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C5F77F7-35E6-2747-84CC-5EE558DE65E9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438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85" y="622115"/>
            <a:ext cx="2430620" cy="191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53767" y="2575283"/>
            <a:ext cx="26511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 واورې سړی</a:t>
            </a:r>
            <a:r>
              <a:rPr lang="nb-NO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[De wawre salai]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Snømann</a:t>
            </a:r>
            <a:endParaRPr lang="nb-NO" sz="1400" dirty="0"/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3745635"/>
            <a:ext cx="2524705" cy="237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955642" y="612220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s-AF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سکي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[Ski]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Ski</a:t>
            </a:r>
            <a:endParaRPr lang="nb-NO" sz="1400" dirty="0"/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3" y="765313"/>
            <a:ext cx="2592511" cy="18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505853" y="2631791"/>
            <a:ext cx="2751332" cy="45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ps-AF" sz="22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سلدس</a:t>
            </a:r>
            <a:r>
              <a:rPr lang="nb-NO" sz="24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Cordia New"/>
              </a:rPr>
              <a:t>[Sleds] </a:t>
            </a:r>
            <a:r>
              <a:rPr lang="nb-NO" sz="1400" dirty="0">
                <a:ea typeface="Calibri" panose="020F0502020204030204" pitchFamily="34" charset="0"/>
                <a:cs typeface="Cordia New"/>
              </a:rPr>
              <a:t>Akebrett</a:t>
            </a: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6" y="655514"/>
            <a:ext cx="2564903" cy="188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673148" y="2761203"/>
            <a:ext cx="3087624" cy="395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ps-AF" sz="20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ګنګوړې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Cordia New"/>
              </a:rPr>
              <a:t>[Gængole]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400" dirty="0">
                <a:ea typeface="Calibri" panose="020F0502020204030204" pitchFamily="34" charset="0"/>
                <a:cs typeface="Cordia New"/>
              </a:rPr>
              <a:t>Istapp</a:t>
            </a: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9" y="3793550"/>
            <a:ext cx="2328652" cy="20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093207" y="5875981"/>
            <a:ext cx="3085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s-AF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 واورې کریستال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[De wawre kristal]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Snøkrystall</a:t>
            </a:r>
            <a:endParaRPr lang="nb-NO" sz="1400" dirty="0"/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12" y="3842358"/>
            <a:ext cx="2482138" cy="202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29808" y="5839908"/>
            <a:ext cx="2734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s-AF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 یخ اسکیت </a:t>
            </a:r>
            <a:r>
              <a:rPr lang="nb-NO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[De yakh sket] </a:t>
            </a:r>
            <a:r>
              <a:rPr lang="nb-NO" sz="1400" dirty="0">
                <a:ea typeface="Calibri" panose="020F0502020204030204" pitchFamily="34" charset="0"/>
                <a:cs typeface="Times New Roman" panose="02020603050405020304" pitchFamily="18" charset="0"/>
              </a:rPr>
              <a:t>isskøyter</a:t>
            </a:r>
            <a:r>
              <a:rPr lang="nb-NO" sz="1400" dirty="0">
                <a:ea typeface="Calibri" panose="020F0502020204030204" pitchFamily="34" charset="0"/>
              </a:rPr>
              <a:t> </a:t>
            </a:r>
            <a:endParaRPr lang="nb-NO" sz="140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4B37CBA-5C6D-0A4B-912C-0260F57DC03C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62685C2-AD5D-EE44-A1A8-95E968AD8312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3B93D4B-5A14-3240-BF28-9CC9A359993A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3459658-5A23-9E4F-8BB7-DA0EFB06F71F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E8BD21D-11E6-E240-BDF9-7116640CD821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3611352-FFB8-9E48-8D06-4ECD5E139B7A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54C0271629EB44939182400ECDC7B5" ma:contentTypeVersion="5" ma:contentTypeDescription="Opprett et nytt dokument." ma:contentTypeScope="" ma:versionID="a12d32eff0308c7402264ee81bfb74ae">
  <xsd:schema xmlns:xsd="http://www.w3.org/2001/XMLSchema" xmlns:xs="http://www.w3.org/2001/XMLSchema" xmlns:p="http://schemas.microsoft.com/office/2006/metadata/properties" xmlns:ns2="a0a067d0-8ead-4a72-b159-8bf2ac458e88" targetNamespace="http://schemas.microsoft.com/office/2006/metadata/properties" ma:root="true" ma:fieldsID="4861c2ff70bcc204db99a5470a0c4a94" ns2:_="">
    <xsd:import namespace="a0a067d0-8ead-4a72-b159-8bf2ac458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067d0-8ead-4a72-b159-8bf2ac458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856B8-8C9B-4FCA-BF3F-A309E646C7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6F1E10-BC39-4362-BE2E-767CDEA60C9A}">
  <ds:schemaRefs>
    <ds:schemaRef ds:uri="http://schemas.openxmlformats.org/package/2006/metadata/core-properties"/>
    <ds:schemaRef ds:uri="http://schemas.microsoft.com/office/2006/documentManagement/types"/>
    <ds:schemaRef ds:uri="a0a067d0-8ead-4a72-b159-8bf2ac458e88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8C88EC-16C8-4801-ABE5-7FF13795C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067d0-8ead-4a72-b159-8bf2ac458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198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34</cp:revision>
  <cp:lastPrinted>2019-11-06T13:05:24Z</cp:lastPrinted>
  <dcterms:created xsi:type="dcterms:W3CDTF">2019-11-06T12:44:04Z</dcterms:created>
  <dcterms:modified xsi:type="dcterms:W3CDTF">2019-12-04T07:05:35Z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0x0101006B54C0271629EB44939182400ECDC7B5</vt:lpwstr>
  </property>
</Properties>
</file>