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6" r:id="rId5"/>
    <p:sldId id="264" r:id="rId6"/>
    <p:sldId id="267" r:id="rId7"/>
    <p:sldId id="262" r:id="rId8"/>
    <p:sldId id="268" r:id="rId9"/>
    <p:sldId id="260" r:id="rId10"/>
    <p:sldId id="269" r:id="rId11"/>
    <p:sldId id="271" r:id="rId12"/>
    <p:sldId id="270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A0F"/>
    <a:srgbClr val="F59E6D"/>
    <a:srgbClr val="C7A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79E2-49C3-471B-9C79-F5543D4F65EA}" type="datetimeFigureOut">
              <a:rPr lang="nb-NO" smtClean="0"/>
              <a:t>06.12.2019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 descr="Christmas Tree, Holidays,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48" y="681412"/>
            <a:ext cx="1924565" cy="212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91167" y="2772599"/>
            <a:ext cx="23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Verdana" panose="020B0604030504040204" pitchFamily="34" charset="0"/>
                <a:ea typeface="Verdana" panose="020B0604030504040204" pitchFamily="34" charset="0"/>
              </a:rPr>
              <a:t>Choinka/juletre</a:t>
            </a:r>
            <a:endParaRPr lang="nb-NO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7" name="Bilde 1" descr="Noel, Santa Claus, Christmas, Pa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12" y="522043"/>
            <a:ext cx="2175153" cy="265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5034613" y="2819782"/>
            <a:ext cx="212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Mikołaj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pl-PL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nb-NO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ulenisse</a:t>
            </a:r>
            <a:endParaRPr lang="nb-NO" dirty="0"/>
          </a:p>
        </p:txBody>
      </p:sp>
      <p:pic>
        <p:nvPicPr>
          <p:cNvPr id="1029" name="Bilde 1" descr="Advent, Advent Ca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6"/>
          <a:stretch>
            <a:fillRect/>
          </a:stretch>
        </p:blipFill>
        <p:spPr bwMode="auto">
          <a:xfrm>
            <a:off x="1375397" y="3828203"/>
            <a:ext cx="2534478" cy="2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901087" y="6082104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świeca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/lys</a:t>
            </a:r>
            <a:endParaRPr lang="nb-NO" dirty="0"/>
          </a:p>
        </p:txBody>
      </p:sp>
      <p:pic>
        <p:nvPicPr>
          <p:cNvPr id="1030" name="Bilde 2" descr="Santas Hat, Christmas, Claus, San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03" y="3735971"/>
            <a:ext cx="2859053" cy="234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33009" y="5758938"/>
            <a:ext cx="2122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czapka Mikołaja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isselue</a:t>
            </a:r>
            <a:endParaRPr lang="nb-NO" dirty="0"/>
          </a:p>
        </p:txBody>
      </p:sp>
      <p:pic>
        <p:nvPicPr>
          <p:cNvPr id="1031" name="Bilde 2" descr="Cakes, Pastries, Kitchen, Burning, F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90" y="3828203"/>
            <a:ext cx="2597607" cy="205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ktangel 13"/>
          <p:cNvSpPr/>
          <p:nvPr/>
        </p:nvSpPr>
        <p:spPr>
          <a:xfrm>
            <a:off x="8593942" y="5882490"/>
            <a:ext cx="1842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pierniczki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epperkake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8593942" y="2801092"/>
            <a:ext cx="1836978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czerwony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455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76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030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84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8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Bilde 2" descr="Gingerbread House, Christmas, Swe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0684"/>
          <a:stretch/>
        </p:blipFill>
        <p:spPr bwMode="auto">
          <a:xfrm>
            <a:off x="1346259" y="457128"/>
            <a:ext cx="2535994" cy="219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477428" y="2550213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omek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piernika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pepperkakehus</a:t>
            </a:r>
            <a:endParaRPr lang="nb-NO" dirty="0"/>
          </a:p>
        </p:txBody>
      </p:sp>
      <p:pic>
        <p:nvPicPr>
          <p:cNvPr id="2052" name="Bilde 2" descr="Advent Calendar, Advent, Calendar,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989" y="646603"/>
            <a:ext cx="2581000" cy="18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4626430" y="2472092"/>
            <a:ext cx="293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alendarz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adwentowy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ulekalender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8609394" y="6057108"/>
            <a:ext cx="180626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ielony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rønn</a:t>
            </a:r>
            <a:endParaRPr lang="nb-NO" dirty="0"/>
          </a:p>
        </p:txBody>
      </p:sp>
      <p:pic>
        <p:nvPicPr>
          <p:cNvPr id="17" name="Bilde 2" descr="Birthday, Gift, Box, Surprise, Pres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688" r="9740" b="5519"/>
          <a:stretch>
            <a:fillRect/>
          </a:stretch>
        </p:blipFill>
        <p:spPr bwMode="auto">
          <a:xfrm>
            <a:off x="8359544" y="482990"/>
            <a:ext cx="2434353" cy="26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8609394" y="2888355"/>
            <a:ext cx="1793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rezent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endParaRPr lang="nb-NO" dirty="0"/>
          </a:p>
        </p:txBody>
      </p:sp>
      <p:pic>
        <p:nvPicPr>
          <p:cNvPr id="2053" name="Picture 5" descr="Orange_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59" y="3804800"/>
            <a:ext cx="2481534" cy="2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576589" y="6031540"/>
            <a:ext cx="2073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wiazda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tjerne</a:t>
            </a:r>
            <a:endParaRPr lang="nb-NO" dirty="0"/>
          </a:p>
        </p:txBody>
      </p:sp>
      <p:pic>
        <p:nvPicPr>
          <p:cNvPr id="2054" name="Bilde 3" descr="Church, Snow, Winter, Building, Whi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r="17391"/>
          <a:stretch/>
        </p:blipFill>
        <p:spPr bwMode="auto">
          <a:xfrm>
            <a:off x="4869474" y="3804800"/>
            <a:ext cx="2376153" cy="25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784940" y="6129375"/>
            <a:ext cx="2122184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ościół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/kirke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0602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Bilde 9" descr="Christmas, Barnehage, Jesus, Na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21486"/>
          <a:stretch/>
        </p:blipFill>
        <p:spPr bwMode="auto">
          <a:xfrm>
            <a:off x="1490034" y="550692"/>
            <a:ext cx="2293047" cy="221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680205" y="2825561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żłóbek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ybbe</a:t>
            </a:r>
            <a:endParaRPr lang="nb-NO" dirty="0"/>
          </a:p>
        </p:txBody>
      </p:sp>
      <p:pic>
        <p:nvPicPr>
          <p:cNvPr id="5123" name="Bilde 3" descr="Mandariner, Sitrus, Frukt, Klementi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3" y="3826565"/>
            <a:ext cx="2563851" cy="17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625130" y="5711686"/>
            <a:ext cx="1710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andarynki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lementiner</a:t>
            </a:r>
            <a:endParaRPr lang="nb-NO" dirty="0"/>
          </a:p>
        </p:txBody>
      </p:sp>
      <p:pic>
        <p:nvPicPr>
          <p:cNvPr id="5124" name="Picture 4" descr="fire-30231__48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1" y="3737113"/>
            <a:ext cx="1772902" cy="24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1878391" y="6089425"/>
            <a:ext cx="1564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gnisko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ål</a:t>
            </a:r>
            <a:endParaRPr lang="nb-NO" dirty="0"/>
          </a:p>
        </p:txBody>
      </p:sp>
      <p:pic>
        <p:nvPicPr>
          <p:cNvPr id="5125" name="Bilde 3" descr="Bilderesultat for lu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670" y="585946"/>
            <a:ext cx="2663636" cy="17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4735670" y="2508520"/>
            <a:ext cx="2802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zafranowa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bułeczka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</a:p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lussekatter</a:t>
            </a:r>
            <a:endParaRPr lang="nb-NO" dirty="0"/>
          </a:p>
        </p:txBody>
      </p:sp>
      <p:pic>
        <p:nvPicPr>
          <p:cNvPr id="5126" name="Bilde 5" descr="Lucia, Lucia Prosesjon, Christm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t="8142" r="11144"/>
          <a:stretch/>
        </p:blipFill>
        <p:spPr bwMode="auto">
          <a:xfrm>
            <a:off x="8146634" y="585946"/>
            <a:ext cx="2661470" cy="192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8695745" y="2666034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Łucja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Lucia</a:t>
            </a:r>
            <a:endParaRPr lang="nb-NO" dirty="0"/>
          </a:p>
        </p:txBody>
      </p:sp>
      <p:pic>
        <p:nvPicPr>
          <p:cNvPr id="5127" name="Bilde 2" descr="C:\Users\ingebsu\AppData\Local\Microsoft\Windows\INetCache\Content.MSO\D375492F.tmp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5639"/>
          <a:stretch/>
        </p:blipFill>
        <p:spPr bwMode="auto">
          <a:xfrm>
            <a:off x="4812861" y="3879025"/>
            <a:ext cx="2509254" cy="215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4147692" y="6058647"/>
            <a:ext cx="3188534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 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R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yż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na gęsto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g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røt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86445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0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solidFill>
            <a:srgbClr val="7030A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1979969" y="2739440"/>
            <a:ext cx="1313180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iolet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</a:t>
            </a:r>
            <a:endParaRPr lang="nb-NO" dirty="0"/>
          </a:p>
        </p:txBody>
      </p:sp>
      <p:pic>
        <p:nvPicPr>
          <p:cNvPr id="4098" name="Bilde 5" descr="Santa Claus, Sleigh, Christmas, San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35" y="870854"/>
            <a:ext cx="2519504" cy="13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5305567" y="2636633"/>
            <a:ext cx="1535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anie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</a:t>
            </a:r>
            <a:endParaRPr lang="nb-NO" dirty="0"/>
          </a:p>
        </p:txBody>
      </p:sp>
      <p:pic>
        <p:nvPicPr>
          <p:cNvPr id="4099" name="Bilde 8" descr="New Year'S Eve, Fireworks, Bea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56" y="3935896"/>
            <a:ext cx="2577508" cy="172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8169915" y="5876618"/>
            <a:ext cx="2689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ajerwerki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yrverkeri</a:t>
            </a:r>
            <a:endParaRPr lang="nb-NO" dirty="0"/>
          </a:p>
        </p:txBody>
      </p:sp>
      <p:pic>
        <p:nvPicPr>
          <p:cNvPr id="4100" name="Bilde 6" descr="Reindeer, Christmas, Deer, Santa, Wi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87" y="3689145"/>
            <a:ext cx="1524947" cy="237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638529" y="6116432"/>
            <a:ext cx="2052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enifer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einsdyr</a:t>
            </a:r>
            <a:endParaRPr lang="nb-NO" dirty="0"/>
          </a:p>
        </p:txBody>
      </p:sp>
      <p:pic>
        <p:nvPicPr>
          <p:cNvPr id="4101" name="Bilde 9" descr="Bilderesultater for julek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04" y="3935896"/>
            <a:ext cx="2476765" cy="185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4361467" y="5795772"/>
            <a:ext cx="2955367" cy="67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artka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świąteczna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j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ulekort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4102" name="Bilde 1" descr="Dough, Bake, Kjevle, Kjøkken, Kjeks, Sø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351" y="517390"/>
            <a:ext cx="2572573" cy="207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8681515" y="2730228"/>
            <a:ext cx="1675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ałek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jevle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537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146" name="Bilde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54" y="409505"/>
            <a:ext cx="2816363" cy="28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68" y="409505"/>
            <a:ext cx="2836241" cy="283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Bild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77686"/>
            <a:ext cx="2848182" cy="284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Bild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97" y="3687175"/>
            <a:ext cx="2827475" cy="28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50" y="3682790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Bild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238" y="3682789"/>
            <a:ext cx="2831859" cy="283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4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119655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074" name="Bilde 5" descr="Snowman, Christmas, Merry, Scarf, W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662" y="498987"/>
            <a:ext cx="2663789" cy="266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45873" y="2793444"/>
            <a:ext cx="218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ałwan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nømann</a:t>
            </a:r>
            <a:endParaRPr lang="nb-NO" dirty="0"/>
          </a:p>
        </p:txBody>
      </p:sp>
      <p:pic>
        <p:nvPicPr>
          <p:cNvPr id="3075" name="Bilde 4" descr="Sport, Ski, Skiers, Skiing, Depa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67" y="3745635"/>
            <a:ext cx="2524705" cy="252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966530" y="6122202"/>
            <a:ext cx="12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endParaRPr lang="nb-NO" dirty="0"/>
          </a:p>
        </p:txBody>
      </p:sp>
      <p:pic>
        <p:nvPicPr>
          <p:cNvPr id="3076" name="Bilde 1" descr="Cartoon, Kid, Sledge, Snow, Win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33" y="765313"/>
            <a:ext cx="2592511" cy="153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661249" y="2595923"/>
            <a:ext cx="2445862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S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anki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a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kebrett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7" name="Bilde 3" descr="Istapp, Tak, Vann, Kaldt, Frost, 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68" y="655514"/>
            <a:ext cx="2605102" cy="17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7978907" y="2630485"/>
            <a:ext cx="2616206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6000"/>
              </a:lnSpc>
              <a:spcAft>
                <a:spcPts val="0"/>
              </a:spcAft>
            </a:pP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S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ople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/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i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stapp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Cordia New"/>
              </a:rPr>
              <a:t>er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3078" name="Bilde 2" descr="Iskrystall, Snowflake, Is, Skjema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21" y="3770532"/>
            <a:ext cx="2185464" cy="218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1715472" y="5930259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łatek 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śniegu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b-NO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nøkrystall</a:t>
            </a:r>
            <a:endParaRPr lang="nb-NO" dirty="0"/>
          </a:p>
        </p:txBody>
      </p:sp>
      <p:pic>
        <p:nvPicPr>
          <p:cNvPr id="3079" name="Bilde 2" descr="Skates, Hvit, Snø, Sport, Kaldt, 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2" y="3936738"/>
            <a:ext cx="2558672" cy="16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9"/>
          <p:cNvSpPr/>
          <p:nvPr/>
        </p:nvSpPr>
        <p:spPr>
          <a:xfrm>
            <a:off x="5071187" y="5663609"/>
            <a:ext cx="217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łyżwy</a:t>
            </a:r>
            <a:r>
              <a:rPr lang="nb-NO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/isskøyter</a:t>
            </a:r>
            <a:r>
              <a:rPr lang="nb-NO" sz="32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032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136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15</cp:revision>
  <cp:lastPrinted>2019-11-06T13:05:24Z</cp:lastPrinted>
  <dcterms:created xsi:type="dcterms:W3CDTF">2019-11-06T12:44:04Z</dcterms:created>
  <dcterms:modified xsi:type="dcterms:W3CDTF">2019-12-06T06:59:34Z</dcterms:modified>
</cp:coreProperties>
</file>