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4" r:id="rId6"/>
    <p:sldId id="267" r:id="rId7"/>
    <p:sldId id="262" r:id="rId8"/>
    <p:sldId id="268" r:id="rId9"/>
    <p:sldId id="260" r:id="rId10"/>
    <p:sldId id="269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>
        <p:scale>
          <a:sx n="66" d="100"/>
          <a:sy n="66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10.12.2019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55093" y="37768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53" y="496565"/>
            <a:ext cx="2035552" cy="206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23447" y="2582138"/>
            <a:ext cx="207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 </a:t>
            </a:r>
            <a:r>
              <a:rPr lang="ta-IN" dirty="0">
                <a:latin typeface="Times New Roman" panose="02020603050405020304" pitchFamily="18" charset="0"/>
              </a:rPr>
              <a:t>நத்தார் </a:t>
            </a:r>
            <a:r>
              <a:rPr lang="ta-IN" dirty="0" smtClean="0">
                <a:latin typeface="Times New Roman" panose="02020603050405020304" pitchFamily="18" charset="0"/>
              </a:rPr>
              <a:t>மரம்</a:t>
            </a:r>
            <a:endParaRPr lang="nb-NO" sz="1400" dirty="0" smtClean="0"/>
          </a:p>
          <a:p>
            <a:pPr algn="ctr"/>
            <a:r>
              <a:rPr lang="nb-NO" sz="1400" dirty="0" smtClean="0"/>
              <a:t> </a:t>
            </a:r>
            <a:r>
              <a:rPr lang="nb-NO" sz="1400" dirty="0" smtClean="0"/>
              <a:t>[Naththar maram] juletre</a:t>
            </a:r>
            <a:endParaRPr lang="nb-NO" sz="1400" dirty="0"/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17" y="539758"/>
            <a:ext cx="1666665" cy="203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79914" y="2282404"/>
            <a:ext cx="22390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ta-IN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நத்தார் </a:t>
            </a:r>
            <a:r>
              <a:rPr lang="ta-IN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தாத்தா</a:t>
            </a:r>
            <a:r>
              <a:rPr lang="nb-NO" sz="1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400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[naththar thaththa] julenisse</a:t>
            </a:r>
            <a:endParaRPr lang="nb-NO" sz="1400" dirty="0">
              <a:latin typeface="+mj-lt"/>
            </a:endParaRPr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435973" y="3828203"/>
            <a:ext cx="2387711" cy="206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75397" y="5893372"/>
            <a:ext cx="256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மெழுகுவர்த்தி</a:t>
            </a:r>
            <a:r>
              <a:rPr lang="nb-NO" sz="1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400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[melukuvarththi] lys</a:t>
            </a:r>
            <a:endParaRPr lang="nb-NO" sz="1400" dirty="0">
              <a:latin typeface="+mj-lt"/>
            </a:endParaRPr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81" y="379885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93116" y="5774768"/>
            <a:ext cx="235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/>
              <a:t>நத்தார் </a:t>
            </a:r>
            <a:r>
              <a:rPr lang="ta-IN" dirty="0" smtClean="0"/>
              <a:t>தொப்பி</a:t>
            </a:r>
            <a:r>
              <a:rPr lang="nb-NO" sz="1400" dirty="0" smtClean="0"/>
              <a:t> </a:t>
            </a:r>
            <a:endParaRPr lang="nb-NO" sz="1400" dirty="0" smtClean="0"/>
          </a:p>
          <a:p>
            <a:r>
              <a:rPr lang="nb-NO" sz="1400" dirty="0" smtClean="0"/>
              <a:t>   </a:t>
            </a:r>
            <a:r>
              <a:rPr lang="nb-NO" sz="1400" dirty="0" smtClean="0"/>
              <a:t>[</a:t>
            </a:r>
            <a:r>
              <a:rPr lang="nb-NO" sz="1400" dirty="0" smtClean="0">
                <a:latin typeface="+mj-lt"/>
              </a:rPr>
              <a:t>Naththar thoppi] nisselue</a:t>
            </a:r>
            <a:endParaRPr lang="nb-NO" sz="1400" dirty="0">
              <a:latin typeface="+mj-lt"/>
            </a:endParaRPr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90" y="3828203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593942" y="5882490"/>
            <a:ext cx="184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8236133" y="2743346"/>
            <a:ext cx="244706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சிவப்பு</a:t>
            </a:r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[sivapppu] rød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15037" y="5893372"/>
            <a:ext cx="219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dirty="0" smtClean="0"/>
              <a:t>மிளகுபிஸ்கட்</a:t>
            </a:r>
            <a:r>
              <a:rPr lang="nb-NO" sz="1400" dirty="0" smtClean="0"/>
              <a:t> [</a:t>
            </a:r>
            <a:r>
              <a:rPr lang="nb-NO" sz="1400" dirty="0" smtClean="0">
                <a:latin typeface="+mj-lt"/>
              </a:rPr>
              <a:t>milaku bicuit] pepperkake</a:t>
            </a: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500897" y="581979"/>
            <a:ext cx="2271320" cy="19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69067" y="2550213"/>
            <a:ext cx="273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மிளகுபிஸ்கட்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வீடு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[Milagubiscuit vidu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pepperkakehus</a:t>
            </a:r>
            <a:endParaRPr lang="nb-NO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48481" y="2558514"/>
            <a:ext cx="263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/>
              <a:t>நத்தார் </a:t>
            </a:r>
            <a:r>
              <a:rPr lang="ta-IN" dirty="0" smtClean="0"/>
              <a:t>கலண்டர்</a:t>
            </a:r>
            <a:r>
              <a:rPr lang="nb-NO" sz="1400" dirty="0" smtClean="0"/>
              <a:t> [</a:t>
            </a:r>
            <a:r>
              <a:rPr lang="nb-NO" sz="1400" dirty="0" smtClean="0">
                <a:latin typeface="+mj-lt"/>
              </a:rPr>
              <a:t>Naththar kalandar] julekalender</a:t>
            </a:r>
            <a:endParaRPr lang="nb-NO" sz="1400" dirty="0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88594" y="6023733"/>
            <a:ext cx="24157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பச்சை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pachchai] grønn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8554" y="543872"/>
            <a:ext cx="2345766" cy="229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687761"/>
            <a:ext cx="2481534" cy="23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50254" y="5831287"/>
            <a:ext cx="190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நட்சத்திரம்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4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[Nadsaththiram] stjerne</a:t>
            </a:r>
            <a:endParaRPr lang="nb-NO" sz="1400" dirty="0">
              <a:latin typeface="+mj-lt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187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6989" y="5801727"/>
            <a:ext cx="2276697" cy="61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தேவாலயம்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endParaRPr lang="nb-NO" sz="1400" dirty="0" smtClean="0">
              <a:latin typeface="Verdana" panose="020B0604030504040204" pitchFamily="34" charset="0"/>
              <a:ea typeface="Calibri" panose="020F0502020204030204" pitchFamily="34" charset="0"/>
              <a:cs typeface="Cordia New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[Thevalajam] kirke</a:t>
            </a:r>
            <a:endParaRPr lang="nb-NO" sz="14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544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/>
              <a:t> </a:t>
            </a:r>
            <a:endParaRPr lang="nb-NO" dirty="0"/>
          </a:p>
        </p:txBody>
      </p:sp>
      <p:sp>
        <p:nvSpPr>
          <p:cNvPr id="19" name="Rectangle 18"/>
          <p:cNvSpPr/>
          <p:nvPr/>
        </p:nvSpPr>
        <p:spPr>
          <a:xfrm>
            <a:off x="8615471" y="2611562"/>
            <a:ext cx="1778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dirty="0" smtClean="0"/>
              <a:t>அன்பளிப்பு </a:t>
            </a:r>
            <a:endParaRPr lang="nb-NO" dirty="0" smtClean="0"/>
          </a:p>
          <a:p>
            <a:pPr algn="ctr"/>
            <a:r>
              <a:rPr lang="nb-NO" sz="1400" dirty="0" smtClean="0">
                <a:latin typeface="+mj-lt"/>
              </a:rPr>
              <a:t>[Anpalippu] gave</a:t>
            </a: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18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917117" y="2564546"/>
            <a:ext cx="14510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 smtClean="0"/>
              <a:t>தொட்டில்</a:t>
            </a:r>
            <a:r>
              <a:rPr lang="nb-NO" dirty="0" smtClean="0"/>
              <a:t> </a:t>
            </a:r>
          </a:p>
          <a:p>
            <a:r>
              <a:rPr lang="nb-NO" sz="1400" dirty="0" smtClean="0">
                <a:latin typeface="+mj-lt"/>
              </a:rPr>
              <a:t> [thoddil] Krybbe</a:t>
            </a:r>
            <a:endParaRPr lang="ta-IN" sz="1400" dirty="0">
              <a:latin typeface="+mj-lt"/>
            </a:endParaRPr>
          </a:p>
          <a:p>
            <a:endParaRPr lang="nb-NO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15086" y="5717625"/>
            <a:ext cx="25930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நாரத்தம் பழம்</a:t>
            </a:r>
            <a:endParaRPr lang="nb-NO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[naraththam pazam]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400" dirty="0"/>
          </a:p>
          <a:p>
            <a:endParaRPr lang="nb-NO" sz="1400" dirty="0">
              <a:latin typeface="+mj-lt"/>
            </a:endParaRPr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47" y="3697551"/>
            <a:ext cx="1872040" cy="229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958326" y="5860957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dirty="0"/>
              <a:t> </a:t>
            </a:r>
            <a:r>
              <a:rPr lang="ta-IN" dirty="0"/>
              <a:t>தீ </a:t>
            </a:r>
            <a:r>
              <a:rPr lang="ta-IN" dirty="0" smtClean="0"/>
              <a:t>மூட்டல்</a:t>
            </a:r>
            <a:r>
              <a:rPr lang="nb-NO" dirty="0" smtClean="0"/>
              <a:t> </a:t>
            </a:r>
            <a:endParaRPr lang="nb-NO" dirty="0" smtClean="0"/>
          </a:p>
          <a:p>
            <a:r>
              <a:rPr lang="nb-NO" sz="1400" dirty="0" smtClean="0">
                <a:latin typeface="+mj-lt"/>
              </a:rPr>
              <a:t>[thi muddal] Bål</a:t>
            </a:r>
            <a:endParaRPr lang="nb-NO" sz="1400" dirty="0">
              <a:latin typeface="+mj-lt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66" y="585946"/>
            <a:ext cx="2586444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752501" y="2546323"/>
            <a:ext cx="255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குங்குமப் </a:t>
            </a: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பூ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பனிஸ்</a:t>
            </a:r>
            <a:endParaRPr lang="nb-NO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[kungumap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banis] lussekatter</a:t>
            </a:r>
            <a:endParaRPr lang="nb-NO" sz="1400" dirty="0">
              <a:latin typeface="+mj-lt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242769" y="585946"/>
            <a:ext cx="2565335" cy="18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476934" y="2666034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/>
              <a:t>லூசியா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>
                <a:latin typeface="+mj-lt"/>
              </a:rPr>
              <a:t>Lucia] lucia</a:t>
            </a:r>
            <a:endParaRPr lang="nb-NO" sz="1400" dirty="0">
              <a:latin typeface="+mj-lt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18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577947" y="5829962"/>
            <a:ext cx="2509254" cy="61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பாற்சோறு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[partsoru] Grøt</a:t>
            </a:r>
            <a:endParaRPr lang="nb-NO" sz="14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653271" y="2749855"/>
            <a:ext cx="193674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ta-IN" dirty="0"/>
              <a:t> </a:t>
            </a:r>
            <a:r>
              <a:rPr lang="ta-IN" dirty="0" smtClean="0">
                <a:solidFill>
                  <a:schemeClr val="bg1"/>
                </a:solidFill>
              </a:rPr>
              <a:t>நாவல்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smtClean="0">
                <a:solidFill>
                  <a:schemeClr val="bg1"/>
                </a:solidFill>
              </a:rPr>
              <a:t>[</a:t>
            </a:r>
            <a:r>
              <a:rPr lang="nb-NO" sz="1400" dirty="0" smtClean="0">
                <a:solidFill>
                  <a:schemeClr val="bg1"/>
                </a:solidFill>
                <a:latin typeface="+mj-lt"/>
              </a:rPr>
              <a:t>Navel] Lilla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51866" y="2545564"/>
            <a:ext cx="1794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பனிச்சவாரி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[Panichsavari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Slede</a:t>
            </a:r>
            <a:endParaRPr lang="nb-NO" sz="1400" dirty="0">
              <a:latin typeface="+mj-lt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58112" y="5807098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/>
              <a:t>பட்டாசு</a:t>
            </a:r>
            <a:r>
              <a:rPr lang="nb-NO" sz="1600" dirty="0" smtClean="0"/>
              <a:t> </a:t>
            </a:r>
            <a:r>
              <a:rPr lang="nb-NO" sz="1600" dirty="0" smtClean="0"/>
              <a:t>[</a:t>
            </a:r>
            <a:r>
              <a:rPr lang="nb-NO" sz="1400" dirty="0" smtClean="0">
                <a:latin typeface="+mj-lt"/>
              </a:rPr>
              <a:t>paddasu]</a:t>
            </a:r>
          </a:p>
          <a:p>
            <a:pPr algn="ctr"/>
            <a:r>
              <a:rPr lang="nb-NO" sz="1400" dirty="0" smtClean="0">
                <a:latin typeface="+mj-lt"/>
              </a:rPr>
              <a:t> Fyrverkeri </a:t>
            </a:r>
            <a:endParaRPr lang="nb-NO" sz="1400" dirty="0">
              <a:latin typeface="+mj-lt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96" y="3889020"/>
            <a:ext cx="1619318" cy="19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66296" y="5876618"/>
            <a:ext cx="19985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/>
              <a:t> </a:t>
            </a:r>
            <a:r>
              <a:rPr lang="ta-IN" dirty="0" smtClean="0"/>
              <a:t>மரைக்குட்டி</a:t>
            </a:r>
            <a:endParaRPr lang="nb-NO" dirty="0" smtClean="0"/>
          </a:p>
          <a:p>
            <a:r>
              <a:rPr lang="nb-NO" sz="1400" dirty="0" smtClean="0">
                <a:latin typeface="+mj-lt"/>
              </a:rPr>
              <a:t> </a:t>
            </a:r>
            <a:r>
              <a:rPr lang="nb-NO" sz="1400" dirty="0" smtClean="0">
                <a:latin typeface="+mj-lt"/>
              </a:rPr>
              <a:t>[maraikkuddi]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400" dirty="0"/>
          </a:p>
          <a:p>
            <a:endParaRPr lang="nb-NO" sz="1400" dirty="0">
              <a:latin typeface="+mj-lt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74" y="3839389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076559" y="5738727"/>
            <a:ext cx="3524971" cy="61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நத்தார் வாழ்த்து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மடல்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[naththar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vazththu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madal] Julekort</a:t>
            </a:r>
            <a:endParaRPr lang="nb-NO" sz="14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10448" y="2642134"/>
            <a:ext cx="24881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உருட்டும்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கட்டை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[Uruddum kaddai]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400" dirty="0"/>
          </a:p>
          <a:p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6" y="570652"/>
            <a:ext cx="2477584" cy="24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67178" y="2570624"/>
            <a:ext cx="24703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பனிப்பாவை</a:t>
            </a:r>
            <a:endParaRPr lang="nb-NO" sz="1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[Panippavai]</a:t>
            </a:r>
            <a:r>
              <a:rPr lang="nb-NO" sz="1400" dirty="0">
                <a:ea typeface="Verdana" panose="020B0604030504040204" pitchFamily="34" charset="0"/>
              </a:rPr>
              <a:t> Juletre</a:t>
            </a:r>
          </a:p>
          <a:p>
            <a:endParaRPr lang="nb-NO" sz="1400" dirty="0">
              <a:latin typeface="+mj-lt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10" y="3793550"/>
            <a:ext cx="1902563" cy="17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144566" y="5521148"/>
            <a:ext cx="2793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பனிச்சறுக்கல்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தடிப் </a:t>
            </a:r>
            <a:endParaRPr lang="nb-NO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பாதணி</a:t>
            </a:r>
            <a:endParaRPr lang="nb-NO" sz="14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latin typeface="+mj-lt"/>
                <a:cs typeface="Times New Roman" panose="02020603050405020304" pitchFamily="18" charset="0"/>
              </a:rPr>
              <a:t>[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panichsarukkal </a:t>
            </a:r>
            <a:r>
              <a:rPr lang="nb-NO" sz="1400" dirty="0" smtClean="0">
                <a:latin typeface="+mj-lt"/>
                <a:cs typeface="Times New Roman" panose="02020603050405020304" pitchFamily="18" charset="0"/>
              </a:rPr>
              <a:t>thadip</a:t>
            </a:r>
          </a:p>
          <a:p>
            <a:r>
              <a:rPr lang="nb-NO" sz="1400" dirty="0" smtClean="0">
                <a:latin typeface="+mj-lt"/>
                <a:cs typeface="Times New Roman" panose="02020603050405020304" pitchFamily="18" charset="0"/>
              </a:rPr>
              <a:t>Pathani] Ski</a:t>
            </a:r>
            <a:endParaRPr lang="nb-NO" sz="1400" dirty="0">
              <a:latin typeface="+mj-lt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257775" y="2593903"/>
            <a:ext cx="3182802" cy="84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பனிச்சறுக்கல்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தட்டு</a:t>
            </a:r>
            <a:endParaRPr lang="nb-NO" sz="1600" dirty="0" smtClean="0">
              <a:latin typeface="Verdana" panose="020B0604030504040204" pitchFamily="34" charset="0"/>
              <a:ea typeface="Calibri" panose="020F0502020204030204" pitchFamily="34" charset="0"/>
              <a:cs typeface="Cordia New"/>
            </a:endParaRPr>
          </a:p>
          <a:p>
            <a:pPr marL="457200" algn="ctr">
              <a:lnSpc>
                <a:spcPct val="106000"/>
              </a:lnSpc>
            </a:pP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[panichsarukkal thaddu]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Akebrett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endParaRPr lang="nb-NO" sz="14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816368" y="2488466"/>
            <a:ext cx="2874391" cy="83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</a:pPr>
            <a:r>
              <a:rPr lang="ta-IN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 </a:t>
            </a:r>
            <a:r>
              <a:rPr lang="ta-IN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உறைபனிக்கட்டி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[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Cordia New"/>
              </a:rPr>
              <a:t>uraipanikkaddi]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Istapp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endParaRPr lang="nb-NO" sz="14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0"/>
            <a:ext cx="2328652" cy="21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02567" y="6059757"/>
            <a:ext cx="2887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a-IN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பூம்பனி</a:t>
            </a:r>
            <a:r>
              <a:rPr lang="ta-IN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[pumpani]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Snøkrystall</a:t>
            </a:r>
            <a:endParaRPr lang="nb-NO" sz="1400" dirty="0"/>
          </a:p>
          <a:p>
            <a:endParaRPr lang="nb-NO" sz="1400" dirty="0">
              <a:latin typeface="+mj-lt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70620" y="5413426"/>
            <a:ext cx="28275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a-IN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உறைபனிச்சறுக்கல்</a:t>
            </a:r>
            <a:endParaRPr lang="nb-NO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a-IN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[uraipanissarukkal pathani]</a:t>
            </a:r>
          </a:p>
          <a:p>
            <a:pPr algn="ctr"/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1400" dirty="0">
                <a:ea typeface="Calibri" panose="020F0502020204030204" pitchFamily="34" charset="0"/>
              </a:rPr>
              <a:t> </a:t>
            </a:r>
            <a:endParaRPr lang="nb-NO" sz="1400" dirty="0"/>
          </a:p>
          <a:p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212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Cordia New</vt:lpstr>
      <vt:lpstr>Latha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33</cp:revision>
  <cp:lastPrinted>2019-11-06T13:05:24Z</cp:lastPrinted>
  <dcterms:created xsi:type="dcterms:W3CDTF">2019-11-06T12:44:04Z</dcterms:created>
  <dcterms:modified xsi:type="dcterms:W3CDTF">2019-12-10T09:45:47Z</dcterms:modified>
</cp:coreProperties>
</file>