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74" r:id="rId6"/>
    <p:sldId id="258" r:id="rId7"/>
    <p:sldId id="275" r:id="rId8"/>
    <p:sldId id="264" r:id="rId9"/>
    <p:sldId id="276" r:id="rId10"/>
    <p:sldId id="262" r:id="rId11"/>
    <p:sldId id="277" r:id="rId12"/>
    <p:sldId id="260" r:id="rId13"/>
    <p:sldId id="273" r:id="rId14"/>
    <p:sldId id="278" r:id="rId15"/>
    <p:sldId id="279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A0"/>
    <a:srgbClr val="548234"/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4577B-0386-473F-BCEB-632C4DAEC1C1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2C5C-0258-411B-B827-E4821F8F7B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1506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/>
              <a:t>Tigrinja/norsk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6B8F-604F-419F-9613-A6308FD01950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578CE-3FA8-4A43-9DC0-5E6FA15B80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7220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16.12.2019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085535" y="345184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50" y="354006"/>
            <a:ext cx="2090036" cy="23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62548" y="2592886"/>
            <a:ext cx="2825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G</a:t>
            </a:r>
            <a:r>
              <a:rPr lang="nb-NO" dirty="0" smtClean="0"/>
              <a:t>eedka ciida masiixiga/ </a:t>
            </a:r>
            <a:r>
              <a:rPr lang="nb-NO" sz="1600" dirty="0" smtClean="0">
                <a:ea typeface="Verdana" panose="020B0604030504040204" pitchFamily="34" charset="0"/>
              </a:rPr>
              <a:t>Juletre</a:t>
            </a:r>
            <a:endParaRPr lang="nb-NO" sz="1600" dirty="0"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52" y="456247"/>
            <a:ext cx="2026474" cy="246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314769" y="2778428"/>
            <a:ext cx="151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Santa</a:t>
            </a:r>
            <a:r>
              <a:rPr lang="nb-NO" sz="16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/Julenisse</a:t>
            </a:r>
            <a:endParaRPr lang="nb-NO" sz="1600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09457" y="6031717"/>
            <a:ext cx="1531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Shumacyo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/Lys</a:t>
            </a:r>
            <a:endParaRPr lang="nb-NO" sz="1600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39" y="3716347"/>
            <a:ext cx="2770371" cy="22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50844" y="5959559"/>
            <a:ext cx="2705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Koofiyadda Santa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Nisselue</a:t>
            </a:r>
            <a:endParaRPr lang="nb-NO" sz="1600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7" y="3824698"/>
            <a:ext cx="2565907" cy="20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085535" y="5959559"/>
            <a:ext cx="2912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Buskut-xawaaji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Pepperkake</a:t>
            </a:r>
            <a:endParaRPr lang="nb-NO" sz="1600" dirty="0"/>
          </a:p>
        </p:txBody>
      </p:sp>
      <p:sp>
        <p:nvSpPr>
          <p:cNvPr id="15" name="Rektangel 14"/>
          <p:cNvSpPr/>
          <p:nvPr/>
        </p:nvSpPr>
        <p:spPr>
          <a:xfrm>
            <a:off x="9020578" y="2723690"/>
            <a:ext cx="975523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Cas/ 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Rød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3DA6A6E-AC52-1D44-BD43-B1CC28BFDFC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723582-A26F-EE45-B8BD-7079C4824C7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C7C440DA-BE9F-0945-B0F8-D1611B23307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F3F963F-7037-C540-B7E7-847F8F21FB6E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7039A3FE-0654-0344-92FA-ACFC9B09F1C4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B9C8525B-CD8F-4348-B399-605730A1903B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36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7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551947" y="456224"/>
            <a:ext cx="2353924" cy="2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24337" y="2522806"/>
            <a:ext cx="239565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G</a:t>
            </a:r>
            <a:r>
              <a:rPr lang="nb-NO" dirty="0" smtClean="0"/>
              <a:t>uriga buskut-xawaaji /</a:t>
            </a:r>
            <a:endParaRPr lang="nb-N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sz="1600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83" y="634794"/>
            <a:ext cx="2597034" cy="18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831762" y="2582162"/>
            <a:ext cx="26380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Calendar Christmas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Julekalender</a:t>
            </a:r>
            <a:endParaRPr lang="nb-NO" sz="1600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415437" y="456224"/>
            <a:ext cx="2156793" cy="23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758512" y="2705272"/>
            <a:ext cx="1536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/>
              <a:t>H</a:t>
            </a:r>
            <a:r>
              <a:rPr lang="nb-NO" dirty="0" smtClean="0"/>
              <a:t>adiyad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nb-NO" sz="1600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37" y="3799411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009000" y="6054209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Xiddig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/Stjerne</a:t>
            </a:r>
            <a:endParaRPr lang="nb-NO" sz="1600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931201" y="3794572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958977" y="6088048"/>
            <a:ext cx="1913473" cy="373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/>
              <a:t>Kaniisad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Cordia New"/>
              </a:rPr>
              <a:t>kirke</a:t>
            </a:r>
            <a:endParaRPr lang="nb-NO" sz="16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CD989A5-BD91-7148-8CC2-C25A45564F77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42352A8-77B9-6B4A-989A-304F62DEF2D8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solidFill>
            <a:srgbClr val="54823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FC3B13D-3D56-1F47-9AAF-2D6388F61B8C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8E32BBF-B36B-B544-8E37-8C4D53FF7B9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9DF33D2-ED9C-CE40-B74A-DF50C2550E6E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5115D10-CA83-D847-AC72-24FBEE243175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797368" y="5942785"/>
            <a:ext cx="1497911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Cagaar</a:t>
            </a:r>
            <a:r>
              <a:rPr lang="nb-NO" sz="160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/Grønn</a:t>
            </a:r>
            <a:endParaRPr lang="nb-N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24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968215" y="2762458"/>
            <a:ext cx="145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Sariir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Krybbe</a:t>
            </a:r>
            <a:endParaRPr lang="nb-NO" sz="1600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70" y="3899976"/>
            <a:ext cx="256385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365126" y="5919983"/>
            <a:ext cx="2817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Liin-macaan/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Klementiner</a:t>
            </a:r>
            <a:endParaRPr lang="nb-NO" sz="1600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07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968215" y="6134421"/>
            <a:ext cx="169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D</a:t>
            </a:r>
            <a:r>
              <a:rPr lang="nb-NO" dirty="0" smtClean="0"/>
              <a:t>abshid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Bål</a:t>
            </a:r>
            <a:endParaRPr lang="nb-NO" sz="1600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2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861281" y="250906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B</a:t>
            </a:r>
            <a:r>
              <a:rPr lang="nb-NO" dirty="0" smtClean="0"/>
              <a:t>unni saffron/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sz="1600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96161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970492" y="2654088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Lucia/Lucia</a:t>
            </a:r>
            <a:endParaRPr lang="nb-NO" sz="1600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41373" y="3889589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38203" y="6085804"/>
            <a:ext cx="2206487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/>
              <a:t>Boorash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/ </a:t>
            </a:r>
            <a:r>
              <a:rPr lang="nb-NO" sz="1600" dirty="0">
                <a:ea typeface="Calibri" panose="020F0502020204030204" pitchFamily="34" charset="0"/>
                <a:cs typeface="Cordia New"/>
              </a:rPr>
              <a:t>Grøt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AA3AE40-6022-4B48-9AB6-8C2CC837C5F1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A3FC96C-A157-384B-9D5A-82D28C1032D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843FD2E-0676-E146-B5D2-0EDF665083F8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14B5966-0E00-9C42-8DCA-65FA6CF37024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67EBBA80-DA05-AD43-97AC-FB7DF7CD142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7F24964-04A5-E94A-B2C4-076CC2859342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0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ADB80276-7E60-9F46-9B42-E21B3BF78FBD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solidFill>
            <a:srgbClr val="7031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844887" y="2733772"/>
            <a:ext cx="152080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Barbelka </a:t>
            </a:r>
            <a:r>
              <a:rPr lang="nb-NO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Lilla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48" y="870852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299723" y="2577380"/>
            <a:ext cx="2051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Gawadhi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Slede</a:t>
            </a:r>
            <a:endParaRPr lang="nb-NO" sz="1600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2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624212" y="5585526"/>
            <a:ext cx="2007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nb-NO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Baaruud /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Fyrverkeri</a:t>
            </a:r>
            <a:endParaRPr lang="nb-NO" sz="1600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743943" y="6089516"/>
            <a:ext cx="185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Deerada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Reinsdyr</a:t>
            </a:r>
            <a:endParaRPr lang="nb-NO" sz="1600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61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335612" y="5518334"/>
            <a:ext cx="3111607" cy="92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endParaRPr lang="nb-NO" dirty="0">
              <a:ea typeface="Calibri" panose="020F0502020204030204" pitchFamily="34" charset="0"/>
              <a:cs typeface="Cordia New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ea typeface="Calibri" panose="020F0502020204030204" pitchFamily="34" charset="0"/>
                <a:cs typeface="Cordia New"/>
              </a:rPr>
              <a:t>K</a:t>
            </a:r>
            <a:r>
              <a:rPr lang="nb-NO" dirty="0" smtClean="0">
                <a:ea typeface="Calibri" panose="020F0502020204030204" pitchFamily="34" charset="0"/>
                <a:cs typeface="Cordia New"/>
              </a:rPr>
              <a:t>aararka kirismaska/ </a:t>
            </a:r>
            <a:r>
              <a:rPr lang="nb-NO" sz="1600" dirty="0">
                <a:ea typeface="Calibri" panose="020F0502020204030204" pitchFamily="34" charset="0"/>
                <a:cs typeface="Cordia New"/>
              </a:rPr>
              <a:t>Julekort</a:t>
            </a: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150665" y="2705526"/>
            <a:ext cx="2954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Kasha wax lagu fidiyo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Kjevle</a:t>
            </a:r>
            <a:endParaRPr lang="nb-NO" sz="16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A08ED28-8702-B847-95F9-500CC75B8068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A82783-A732-364C-80D9-77A6DD8288D7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5FD8262-71D2-DE41-9D73-115B54028ACA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209B3F-3E45-4046-A1F3-0571BBA7CADB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2252738-0864-9645-99EF-314ED91B0472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e 1" descr="image001">
            <a:extLst>
              <a:ext uri="{FF2B5EF4-FFF2-40B4-BE49-F238E27FC236}">
                <a16:creationId xmlns:a16="http://schemas.microsoft.com/office/drawing/2014/main" id="{D524C3EE-77AB-254C-85B9-4196CBEC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e 1" descr="image001">
            <a:extLst>
              <a:ext uri="{FF2B5EF4-FFF2-40B4-BE49-F238E27FC236}">
                <a16:creationId xmlns:a16="http://schemas.microsoft.com/office/drawing/2014/main" id="{C0DA17AB-3407-5347-9836-938452A8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632133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ilde 1" descr="image001">
            <a:extLst>
              <a:ext uri="{FF2B5EF4-FFF2-40B4-BE49-F238E27FC236}">
                <a16:creationId xmlns:a16="http://schemas.microsoft.com/office/drawing/2014/main" id="{84DFDD77-F59C-164A-B98B-CABFA1EA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644168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e 1" descr="image001">
            <a:extLst>
              <a:ext uri="{FF2B5EF4-FFF2-40B4-BE49-F238E27FC236}">
                <a16:creationId xmlns:a16="http://schemas.microsoft.com/office/drawing/2014/main" id="{19E8D25C-2962-DB49-8BF3-7930FA7F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04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e 1" descr="image001">
            <a:extLst>
              <a:ext uri="{FF2B5EF4-FFF2-40B4-BE49-F238E27FC236}">
                <a16:creationId xmlns:a16="http://schemas.microsoft.com/office/drawing/2014/main" id="{11766F3D-8F06-E447-8110-7529919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00" y="345867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5" y="357902"/>
            <a:ext cx="28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56C1604-AB0B-4341-A466-F353E373B8C9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D6FDA2E-05B5-FB4F-980B-2926CC918592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1EC9E25-0DF0-B648-8040-1002B39C8AE5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08381BE-780C-0B4C-8C1B-7FF96C392165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B5EE849-EF65-9849-91FE-DCA6B06D79E6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D3E5E2E-E9D8-CD49-85E8-A2CA9F0D14A7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9F5A3F5-382D-0C43-9B60-E2B03C37CDF0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79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49" y="453972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16227" y="2801128"/>
            <a:ext cx="2097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Snowman 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Snømann</a:t>
            </a:r>
            <a:endParaRPr lang="nb-NO" sz="1600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347" y="3651367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436044" y="6066674"/>
            <a:ext cx="305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Barafka ku ciyaarid/ 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Ski</a:t>
            </a:r>
            <a:endParaRPr lang="nb-NO" sz="1600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4" y="773956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887245" y="2254271"/>
            <a:ext cx="2062936" cy="667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endParaRPr lang="nb-NO" dirty="0">
              <a:latin typeface="Verdana" panose="020B0604030504040204" pitchFamily="34" charset="0"/>
              <a:ea typeface="Calibri" panose="020F0502020204030204" pitchFamily="34" charset="0"/>
              <a:cs typeface="Cordia New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 smtClean="0">
                <a:ea typeface="Calibri" panose="020F0502020204030204" pitchFamily="34" charset="0"/>
                <a:cs typeface="Cordia New"/>
              </a:rPr>
              <a:t>Gaari / </a:t>
            </a:r>
            <a:r>
              <a:rPr lang="nb-NO" sz="1600" dirty="0">
                <a:ea typeface="Calibri" panose="020F0502020204030204" pitchFamily="34" charset="0"/>
                <a:cs typeface="Cordia New"/>
              </a:rPr>
              <a:t>Akebrett</a:t>
            </a: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45" y="661060"/>
            <a:ext cx="2605102" cy="192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126722" y="2330871"/>
            <a:ext cx="2339167" cy="940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endParaRPr lang="nb-NO" dirty="0">
              <a:ea typeface="Calibri" panose="020F0502020204030204" pitchFamily="34" charset="0"/>
              <a:cs typeface="Cordia New"/>
            </a:endParaRPr>
          </a:p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ea typeface="Calibri" panose="020F0502020204030204" pitchFamily="34" charset="0"/>
                <a:cs typeface="Cordia New"/>
              </a:rPr>
              <a:t>baraf ul u eg/ </a:t>
            </a:r>
            <a:r>
              <a:rPr lang="nb-NO" sz="1600" dirty="0">
                <a:ea typeface="Calibri" panose="020F0502020204030204" pitchFamily="34" charset="0"/>
                <a:cs typeface="Cordia New"/>
              </a:rPr>
              <a:t>Istapp</a:t>
            </a: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8" y="3737531"/>
            <a:ext cx="2328652" cy="23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73470" y="6103117"/>
            <a:ext cx="2726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B</a:t>
            </a:r>
            <a:r>
              <a:rPr lang="nb-NO" dirty="0" smtClean="0"/>
              <a:t>araf </a:t>
            </a:r>
            <a:r>
              <a:rPr lang="nb-NO" dirty="0"/>
              <a:t>dhalaalaya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Snøkrystal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3" y="3783450"/>
            <a:ext cx="2558672" cy="19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627720" y="5373360"/>
            <a:ext cx="30771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Baraf ku sabiibixasha</a:t>
            </a:r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a typeface="Calibri" panose="020F0502020204030204" pitchFamily="34" charset="0"/>
                <a:cs typeface="Times New Roman" panose="02020603050405020304" pitchFamily="18" charset="0"/>
              </a:rPr>
              <a:t>Isskøyter</a:t>
            </a:r>
            <a:r>
              <a:rPr lang="nb-NO" sz="3200" dirty="0">
                <a:ea typeface="Calibri" panose="020F0502020204030204" pitchFamily="34" charset="0"/>
              </a:rPr>
              <a:t> 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B4154D4-D972-E747-AE12-207CCE4295A9}"/>
              </a:ext>
            </a:extLst>
          </p:cNvPr>
          <p:cNvSpPr/>
          <p:nvPr/>
        </p:nvSpPr>
        <p:spPr>
          <a:xfrm>
            <a:off x="8086896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E61D7CF-3EDC-BC44-A195-8FB107CC29F5}"/>
              </a:ext>
            </a:extLst>
          </p:cNvPr>
          <p:cNvSpPr/>
          <p:nvPr/>
        </p:nvSpPr>
        <p:spPr>
          <a:xfrm>
            <a:off x="8086896" y="3632606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53F5318-20D8-D34D-BD7D-F485F8778043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4AC93A5-F5E2-E943-AE39-D3BC942481EE}"/>
              </a:ext>
            </a:extLst>
          </p:cNvPr>
          <p:cNvSpPr/>
          <p:nvPr/>
        </p:nvSpPr>
        <p:spPr>
          <a:xfrm>
            <a:off x="4684280" y="3613279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6FE28B4-C862-B942-9C4D-6BBFEC5855B1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48B21B-CB0E-6D40-9797-D00E870E18F1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144BAF088596499801D2F51B5E2F4F" ma:contentTypeVersion="11" ma:contentTypeDescription="Opprett et nytt dokument." ma:contentTypeScope="" ma:versionID="bc48a03b678a0a47ab0839a9d593c752">
  <xsd:schema xmlns:xsd="http://www.w3.org/2001/XMLSchema" xmlns:xs="http://www.w3.org/2001/XMLSchema" xmlns:p="http://schemas.microsoft.com/office/2006/metadata/properties" xmlns:ns3="79ddde48-0e1e-48d4-885c-1352c66838c3" xmlns:ns4="05c5d4ae-7b1f-42aa-8f71-0ace536d3f98" targetNamespace="http://schemas.microsoft.com/office/2006/metadata/properties" ma:root="true" ma:fieldsID="d1aebdadf4d9e050769a55bfb2ba3b31" ns3:_="" ns4:_="">
    <xsd:import namespace="79ddde48-0e1e-48d4-885c-1352c66838c3"/>
    <xsd:import namespace="05c5d4ae-7b1f-42aa-8f71-0ace536d3f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dde48-0e1e-48d4-885c-1352c6683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5d4ae-7b1f-42aa-8f71-0ace536d3f9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4856B8-8C9B-4FCA-BF3F-A309E646C7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6F1E10-BC39-4362-BE2E-767CDEA60C9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05c5d4ae-7b1f-42aa-8f71-0ace536d3f98"/>
    <ds:schemaRef ds:uri="79ddde48-0e1e-48d4-885c-1352c66838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592D21-E117-4A74-90E8-29BFF152DE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ddde48-0e1e-48d4-885c-1352c66838c3"/>
    <ds:schemaRef ds:uri="05c5d4ae-7b1f-42aa-8f71-0ace536d3f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94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37</cp:revision>
  <cp:lastPrinted>2019-11-29T13:02:10Z</cp:lastPrinted>
  <dcterms:created xsi:type="dcterms:W3CDTF">2019-11-06T12:44:04Z</dcterms:created>
  <dcterms:modified xsi:type="dcterms:W3CDTF">2019-12-16T12:10:10Z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0x0101002F144BAF088596499801D2F51B5E2F4F</vt:lpwstr>
  </property>
</Properties>
</file>