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4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24" y="429054"/>
            <a:ext cx="1945823" cy="21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23743" y="2573293"/>
            <a:ext cx="282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r-PK" dirty="0"/>
              <a:t>کرسمس کا درخت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/>
              <a:t>[</a:t>
            </a:r>
            <a:r>
              <a:rPr lang="nb-NO" dirty="0" smtClean="0"/>
              <a:t>Krismas </a:t>
            </a:r>
            <a:r>
              <a:rPr lang="nb-NO" dirty="0"/>
              <a:t>ka dra</a:t>
            </a:r>
            <a:r>
              <a:rPr lang="nb-NO" u="sng" dirty="0"/>
              <a:t>kh</a:t>
            </a:r>
            <a:r>
              <a:rPr lang="nb-NO" dirty="0"/>
              <a:t>t</a:t>
            </a:r>
            <a:r>
              <a:rPr lang="nb-NO" dirty="0" smtClean="0"/>
              <a:t>] 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Juletre</a:t>
            </a:r>
            <a:endParaRPr lang="nb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28267" y="3843068"/>
            <a:ext cx="2673674" cy="231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37392" y="6127486"/>
            <a:ext cx="239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/>
              <a:t>موم بتّی</a:t>
            </a:r>
            <a:r>
              <a:rPr lang="nb-NO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cs typeface="Times New Roman" panose="02020603050405020304" pitchFamily="18" charset="0"/>
              </a:rPr>
              <a:t>[</a:t>
            </a:r>
            <a:r>
              <a:rPr lang="nb-NO" dirty="0"/>
              <a:t>Mom batti</a:t>
            </a:r>
            <a:r>
              <a:rPr lang="nb-NO" dirty="0" smtClean="0"/>
              <a:t>]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89" y="3746952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54639" y="5788547"/>
            <a:ext cx="278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r-PK" dirty="0"/>
              <a:t>کرسمس </a:t>
            </a:r>
            <a:r>
              <a:rPr lang="ur-PK" dirty="0" smtClean="0"/>
              <a:t>ٹوپی</a:t>
            </a:r>
            <a:r>
              <a:rPr lang="nb-NO" dirty="0" smtClean="0"/>
              <a:t> </a:t>
            </a:r>
          </a:p>
          <a:p>
            <a:pPr algn="ctr"/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[Kristmas topi]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6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5" y="3771665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64795" y="5881265"/>
            <a:ext cx="29121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dirty="0"/>
              <a:t>کرسمس کیک </a:t>
            </a:r>
            <a:r>
              <a:rPr lang="nb-NO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dirty="0">
                <a:cs typeface="Times New Roman" panose="02020603050405020304" pitchFamily="18" charset="0"/>
              </a:rPr>
              <a:t>[</a:t>
            </a:r>
            <a:r>
              <a:rPr lang="nb-NO" dirty="0" smtClean="0"/>
              <a:t>Krismas</a:t>
            </a:r>
            <a:r>
              <a:rPr lang="nn-NO" dirty="0" smtClean="0"/>
              <a:t> kek]</a:t>
            </a: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Pepperkake</a:t>
            </a:r>
            <a:endParaRPr lang="nb-NO" sz="1600" dirty="0"/>
          </a:p>
        </p:txBody>
      </p:sp>
      <p:sp>
        <p:nvSpPr>
          <p:cNvPr id="15" name="Rektangel 14"/>
          <p:cNvSpPr/>
          <p:nvPr/>
        </p:nvSpPr>
        <p:spPr>
          <a:xfrm>
            <a:off x="8636759" y="2850292"/>
            <a:ext cx="176824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ur-PK" dirty="0">
                <a:solidFill>
                  <a:schemeClr val="bg1"/>
                </a:solidFill>
              </a:rPr>
              <a:t>سرخ </a:t>
            </a:r>
            <a:r>
              <a:rPr lang="nb-NO" dirty="0" smtClean="0">
                <a:solidFill>
                  <a:schemeClr val="bg1"/>
                </a:solidFill>
              </a:rPr>
              <a:t> [</a:t>
            </a:r>
            <a:r>
              <a:rPr lang="nb-NO" dirty="0">
                <a:solidFill>
                  <a:schemeClr val="bg1"/>
                </a:solidFill>
              </a:rPr>
              <a:t>sur</a:t>
            </a:r>
            <a:r>
              <a:rPr lang="nb-NO" u="sng" dirty="0">
                <a:solidFill>
                  <a:schemeClr val="bg1"/>
                </a:solidFill>
              </a:rPr>
              <a:t>kh</a:t>
            </a:r>
            <a:r>
              <a:rPr lang="nb-NO" dirty="0" smtClean="0">
                <a:solidFill>
                  <a:schemeClr val="bg1"/>
                </a:solidFill>
              </a:rPr>
              <a:t>] </a:t>
            </a:r>
            <a:r>
              <a: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66" y="419362"/>
            <a:ext cx="2077393" cy="252283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654639" y="2573910"/>
            <a:ext cx="294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dirty="0"/>
              <a:t>بابا کرسمس </a:t>
            </a:r>
            <a:endParaRPr lang="nb-NO" dirty="0" smtClean="0"/>
          </a:p>
          <a:p>
            <a:pPr algn="ctr"/>
            <a:r>
              <a:rPr lang="nb-NO" dirty="0" smtClean="0"/>
              <a:t>[</a:t>
            </a:r>
            <a:r>
              <a:rPr lang="nb-NO" dirty="0"/>
              <a:t>baba Krismas</a:t>
            </a:r>
            <a:r>
              <a:rPr lang="nb-NO" dirty="0" smtClean="0"/>
              <a:t>] </a:t>
            </a:r>
            <a:r>
              <a:rPr lang="nb-NO" sz="16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637573" y="482990"/>
            <a:ext cx="1989054" cy="172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75190" y="2291461"/>
            <a:ext cx="217982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dirty="0"/>
              <a:t>کرسمس کیک کا </a:t>
            </a:r>
            <a:r>
              <a:rPr lang="ur-PK" dirty="0" smtClean="0"/>
              <a:t>گھر</a:t>
            </a:r>
            <a:endParaRPr lang="nb-NO" dirty="0" smtClean="0"/>
          </a:p>
          <a:p>
            <a:pPr algn="ctr"/>
            <a:r>
              <a:rPr lang="nb-NO" sz="16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[</a:t>
            </a:r>
            <a:r>
              <a:rPr lang="nb-NO" dirty="0" smtClean="0"/>
              <a:t>Krismas </a:t>
            </a:r>
            <a:r>
              <a:rPr lang="nb-NO" dirty="0"/>
              <a:t>kek ka ghar</a:t>
            </a:r>
            <a:r>
              <a:rPr lang="nb-NO" dirty="0" smtClean="0"/>
              <a:t>]</a:t>
            </a:r>
            <a:endParaRPr lang="nb-NO" sz="1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sz="16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29" y="530069"/>
            <a:ext cx="2517496" cy="17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800269" y="2331947"/>
            <a:ext cx="26380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dirty="0"/>
              <a:t>کرسمس </a:t>
            </a:r>
            <a:r>
              <a:rPr lang="ur-PK" dirty="0" smtClean="0"/>
              <a:t>کیلینڈر</a:t>
            </a:r>
            <a:endParaRPr lang="nb-NO" dirty="0" smtClean="0"/>
          </a:p>
          <a:p>
            <a:pPr algn="ctr"/>
            <a:r>
              <a:rPr lang="nb-NO" dirty="0" smtClean="0">
                <a:cs typeface="Times New Roman" panose="02020603050405020304" pitchFamily="18" charset="0"/>
              </a:rPr>
              <a:t>[</a:t>
            </a:r>
            <a:r>
              <a:rPr lang="nb-NO" dirty="0" smtClean="0"/>
              <a:t>Krismas </a:t>
            </a:r>
            <a:r>
              <a:rPr lang="nb-NO" dirty="0"/>
              <a:t>kelen</a:t>
            </a:r>
            <a:r>
              <a:rPr lang="nb-NO" u="sng" dirty="0"/>
              <a:t>d</a:t>
            </a:r>
            <a:r>
              <a:rPr lang="nb-NO" dirty="0"/>
              <a:t>er</a:t>
            </a:r>
            <a:r>
              <a:rPr lang="nb-NO" dirty="0" smtClean="0"/>
              <a:t>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600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20000" y="475385"/>
            <a:ext cx="2250519" cy="24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607542" y="2821534"/>
            <a:ext cx="183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 smtClean="0"/>
              <a:t>تحفہ</a:t>
            </a:r>
            <a:r>
              <a:rPr lang="nb-NO" dirty="0" smtClean="0"/>
              <a:t>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dirty="0" smtClean="0"/>
              <a:t>tohfa]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37573" y="6090017"/>
            <a:ext cx="212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 smtClean="0"/>
              <a:t>ستارہ</a:t>
            </a:r>
            <a:r>
              <a:rPr lang="nb-NO" dirty="0" smtClean="0"/>
              <a:t> [Sitara</a:t>
            </a:r>
            <a:r>
              <a:rPr lang="nb-NO" dirty="0">
                <a:cs typeface="Times New Roman" panose="02020603050405020304" pitchFamily="18" charset="0"/>
              </a:rPr>
              <a:t>]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Stjerne</a:t>
            </a:r>
            <a:endParaRPr lang="nb-NO" sz="16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02555" y="6126194"/>
            <a:ext cx="2234800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ur-PK" dirty="0" smtClean="0"/>
              <a:t>گرجا </a:t>
            </a:r>
            <a:r>
              <a:rPr lang="nb-NO" dirty="0" smtClean="0"/>
              <a:t> [gir</a:t>
            </a:r>
            <a:r>
              <a:rPr lang="nb-NO" u="sng" dirty="0" smtClean="0"/>
              <a:t>j</a:t>
            </a:r>
            <a:r>
              <a:rPr lang="nb-NO" dirty="0" smtClean="0"/>
              <a:t>a]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kirke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653708" y="6090017"/>
            <a:ext cx="179254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r-PK" dirty="0" smtClean="0">
                <a:solidFill>
                  <a:schemeClr val="bg1"/>
                </a:solidFill>
              </a:rPr>
              <a:t>سبز</a:t>
            </a:r>
            <a:r>
              <a:rPr lang="nb-NO" dirty="0" smtClean="0">
                <a:solidFill>
                  <a:schemeClr val="bg1"/>
                </a:solidFill>
              </a:rPr>
              <a:t> [sabz]</a:t>
            </a:r>
            <a:r>
              <a:rPr lang="nb-NO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Grønn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48946" y="2809651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/>
              <a:t>پالنا</a:t>
            </a:r>
            <a:r>
              <a:rPr lang="nb-NO" dirty="0" smtClean="0"/>
              <a:t> [palna]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6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70" y="3899976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306992" y="6132538"/>
            <a:ext cx="2550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PK" dirty="0"/>
              <a:t>مالٹا</a:t>
            </a:r>
            <a:r>
              <a:rPr lang="nb-NO" dirty="0" smtClean="0"/>
              <a:t> [mãlta]</a:t>
            </a:r>
            <a:r>
              <a:rPr lang="nb-NO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6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69" y="3670540"/>
            <a:ext cx="2008974" cy="24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968215" y="6134421"/>
            <a:ext cx="169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PK" dirty="0"/>
              <a:t>آگ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dirty="0" smtClean="0"/>
              <a:t>ãg]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6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890573" y="2535897"/>
            <a:ext cx="23984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/>
              <a:t>کرسمس بن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nb-NO" dirty="0"/>
              <a:t>k</a:t>
            </a:r>
            <a:r>
              <a:rPr lang="nb-NO" dirty="0" smtClean="0"/>
              <a:t>rismas bun]</a:t>
            </a:r>
          </a:p>
          <a:p>
            <a:pPr algn="ctr"/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6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95744" y="2809651"/>
            <a:ext cx="2036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PK" dirty="0" smtClean="0"/>
              <a:t>لوسییا</a:t>
            </a:r>
            <a:r>
              <a:rPr lang="nb-NO" dirty="0" smtClean="0"/>
              <a:t> [locia]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Lucia</a:t>
            </a:r>
            <a:endParaRPr lang="nb-NO" sz="16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41373" y="3889589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59529" y="6080938"/>
            <a:ext cx="2291610" cy="37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ur-PK" dirty="0"/>
              <a:t>کھیر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</a:t>
            </a:r>
            <a:r>
              <a:rPr lang="nb-NO" dirty="0" smtClean="0"/>
              <a:t>khiir]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Grøt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570536" y="2812916"/>
            <a:ext cx="227536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ur-PK" dirty="0">
                <a:solidFill>
                  <a:schemeClr val="bg1"/>
                </a:solidFill>
              </a:rPr>
              <a:t>مالٹا</a:t>
            </a:r>
            <a:r>
              <a:rPr lang="nb-NO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nb-NO" dirty="0" smtClean="0">
                <a:solidFill>
                  <a:schemeClr val="bg1"/>
                </a:solidFill>
              </a:rPr>
              <a:t>falsahi rang] </a:t>
            </a:r>
            <a:r>
              <a: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03617" y="2762046"/>
            <a:ext cx="1860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PK" dirty="0" smtClean="0"/>
              <a:t>سلیج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dirty="0" smtClean="0"/>
              <a:t>sle</a:t>
            </a:r>
            <a:r>
              <a:rPr lang="nb-NO" u="sng" dirty="0" smtClean="0"/>
              <a:t>j]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6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714994" y="5820552"/>
            <a:ext cx="16512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/>
              <a:t>پٹاخے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nb-NO" dirty="0" smtClean="0"/>
              <a:t>pata</a:t>
            </a:r>
            <a:r>
              <a:rPr lang="nb-NO" u="sng" dirty="0" smtClean="0"/>
              <a:t>kh</a:t>
            </a:r>
            <a:r>
              <a:rPr lang="nb-NO" dirty="0" smtClean="0"/>
              <a:t>e]</a:t>
            </a:r>
          </a:p>
          <a:p>
            <a:pPr algn="ctr"/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6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49" y="3773401"/>
            <a:ext cx="1376110" cy="20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561238" y="5863169"/>
            <a:ext cx="228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dirty="0"/>
              <a:t>قطبی ہرن </a:t>
            </a:r>
            <a:r>
              <a:rPr lang="nb-NO" dirty="0" smtClean="0"/>
              <a:t>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dirty="0" smtClean="0"/>
              <a:t>Qutbi hiran]</a:t>
            </a: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6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7" y="386838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307571" y="5822751"/>
            <a:ext cx="3044055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ur-PK" dirty="0"/>
              <a:t>کرسمس کارڈ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[k</a:t>
            </a:r>
            <a:r>
              <a:rPr lang="nb-NO" dirty="0" smtClean="0"/>
              <a:t>rismas kar</a:t>
            </a:r>
            <a:r>
              <a:rPr lang="nb-NO" u="sng" dirty="0" smtClean="0"/>
              <a:t>d]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Julekort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571205" y="2742376"/>
            <a:ext cx="2572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r>
              <a:rPr lang="ur-PK" dirty="0"/>
              <a:t>بیلن</a:t>
            </a:r>
            <a:r>
              <a:rPr lang="nb-NO" dirty="0" smtClean="0"/>
              <a:t>  [Belan]</a:t>
            </a:r>
            <a:r>
              <a:rPr lang="nb-NO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6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4" y="567216"/>
            <a:ext cx="2394192" cy="239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52460" y="2548988"/>
            <a:ext cx="21475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dirty="0"/>
              <a:t>سنومین [برف کا پتلا]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[snowman]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6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745635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711184" y="612220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PK" dirty="0"/>
              <a:t>اسکی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[ski] Ski</a:t>
            </a:r>
            <a:endParaRPr lang="nb-NO" sz="16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57308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18551" y="2247727"/>
            <a:ext cx="2844048" cy="940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ur-PK" dirty="0" smtClean="0"/>
              <a:t>آکےبریت</a:t>
            </a:r>
            <a:endParaRPr lang="nb-NO" dirty="0" smtClean="0"/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ur-PK" dirty="0" smtClean="0"/>
              <a:t> </a:t>
            </a:r>
            <a:r>
              <a:rPr lang="ur-PK" dirty="0"/>
              <a:t>[برف پر پھسلنے والا </a:t>
            </a:r>
            <a:r>
              <a:rPr lang="ur-PK" dirty="0" smtClean="0"/>
              <a:t>تختہ]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 smtClean="0">
                <a:ea typeface="Calibri" panose="020F0502020204030204" pitchFamily="34" charset="0"/>
                <a:cs typeface="Cordia New"/>
              </a:rPr>
              <a:t>[akebrett]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Akebrett 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450719"/>
            <a:ext cx="2593380" cy="179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776046" y="2263251"/>
            <a:ext cx="3053401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ur-PK" dirty="0" smtClean="0"/>
              <a:t>آیئکیل[برف </a:t>
            </a:r>
            <a:r>
              <a:rPr lang="ur-PK" dirty="0"/>
              <a:t>کا قلم یہ تودہ]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[</a:t>
            </a:r>
            <a:r>
              <a:rPr lang="es-ES" dirty="0" smtClean="0"/>
              <a:t>Aikel </a:t>
            </a:r>
            <a:r>
              <a:rPr lang="es-ES" dirty="0"/>
              <a:t>(barf ka qalm ya todah</a:t>
            </a:r>
            <a:r>
              <a:rPr lang="es-ES" dirty="0" smtClean="0"/>
              <a:t>)]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68" y="3748716"/>
            <a:ext cx="2020796" cy="202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20510" y="5841427"/>
            <a:ext cx="2889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dirty="0"/>
              <a:t>برف کا کرسٹل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nb-NO" dirty="0"/>
              <a:t>b</a:t>
            </a:r>
            <a:r>
              <a:rPr lang="nb-NO" dirty="0" smtClean="0"/>
              <a:t>arf </a:t>
            </a:r>
            <a:r>
              <a:rPr lang="nb-NO" dirty="0"/>
              <a:t>ka </a:t>
            </a:r>
            <a:r>
              <a:rPr lang="nb-NO" dirty="0" smtClean="0"/>
              <a:t>kristal]</a:t>
            </a:r>
          </a:p>
          <a:p>
            <a:pPr algn="ctr"/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Snøkrystal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83" y="3745635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35273" y="5691315"/>
            <a:ext cx="27214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dirty="0"/>
              <a:t>آیئس سکیٹنگ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nb-NO" dirty="0" smtClean="0"/>
              <a:t>i</a:t>
            </a:r>
            <a:r>
              <a:rPr lang="nb-NO" dirty="0" smtClean="0"/>
              <a:t>ce skating] 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6F1E10-BC39-4362-BE2E-767CDEA60C9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0a067d0-8ead-4a72-b159-8bf2ac458e8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212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38</cp:revision>
  <cp:lastPrinted>2019-11-29T13:02:10Z</cp:lastPrinted>
  <dcterms:created xsi:type="dcterms:W3CDTF">2019-11-06T12:44:04Z</dcterms:created>
  <dcterms:modified xsi:type="dcterms:W3CDTF">2020-10-21T12:47:58Z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