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4" r:id="rId6"/>
    <p:sldId id="267" r:id="rId7"/>
    <p:sldId id="262" r:id="rId8"/>
    <p:sldId id="268" r:id="rId9"/>
    <p:sldId id="260" r:id="rId10"/>
    <p:sldId id="269" r:id="rId11"/>
    <p:sldId id="270" r:id="rId12"/>
    <p:sldId id="271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37930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83" y="470072"/>
            <a:ext cx="1785002" cy="196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750806" y="2334357"/>
            <a:ext cx="1783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/>
              <a:t>درخت کرسمس</a:t>
            </a:r>
            <a:r>
              <a:rPr lang="nb-NO" sz="2400" dirty="0" smtClean="0"/>
              <a:t> </a:t>
            </a:r>
          </a:p>
          <a:p>
            <a:pPr algn="ctr"/>
            <a:r>
              <a:rPr lang="nb-NO" sz="1200" dirty="0" smtClean="0"/>
              <a:t>[</a:t>
            </a:r>
            <a:r>
              <a:rPr lang="nb-NO" sz="1200" dirty="0" err="1" smtClean="0"/>
              <a:t>dærækth</a:t>
            </a:r>
            <a:r>
              <a:rPr lang="nb-NO" sz="1200" dirty="0" smtClean="0"/>
              <a:t> e keresmes]</a:t>
            </a:r>
          </a:p>
          <a:p>
            <a:pPr algn="ctr"/>
            <a:r>
              <a:rPr lang="nb-NO" dirty="0" smtClean="0"/>
              <a:t> 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nb-NO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uletre</a:t>
            </a:r>
            <a:endParaRPr lang="nb-N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30755" y="5961874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شمع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[skæm]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</a:t>
            </a:r>
            <a:endParaRPr lang="nb-NO" sz="14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3" y="3735971"/>
            <a:ext cx="2859053" cy="2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593456" y="5754656"/>
            <a:ext cx="27026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کلاه </a:t>
            </a:r>
            <a:r>
              <a:rPr lang="fa-I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بابه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نویل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[kolah babæ noel]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Nisselue</a:t>
            </a:r>
            <a:endParaRPr lang="nb-NO" sz="1400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753" y="3828203"/>
            <a:ext cx="2395332" cy="189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7952740" y="5793461"/>
            <a:ext cx="30913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کلچه </a:t>
            </a:r>
            <a:r>
              <a:rPr lang="fa-I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زنجبیل/کلچه مساله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دار</a:t>
            </a:r>
            <a:endParaRPr lang="nb-NO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[kolche zændjabil]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Pepperkake</a:t>
            </a:r>
            <a:endParaRPr lang="nb-NO" sz="1400" dirty="0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11" y="543474"/>
            <a:ext cx="2028920" cy="2465523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8645131" y="2580579"/>
            <a:ext cx="205095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سرخ</a:t>
            </a:r>
            <a:r>
              <a:rPr lang="nb-NO" sz="20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[sorkh] </a:t>
            </a:r>
            <a:r>
              <a:rPr lang="nb-NO" sz="1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Rød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593456" y="2580579"/>
            <a:ext cx="288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بابه </a:t>
            </a:r>
            <a:r>
              <a:rPr lang="fa-IR" sz="24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نویل 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babæ noel] </a:t>
            </a:r>
            <a:r>
              <a:rPr lang="nb-NO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Julenisse</a:t>
            </a:r>
            <a:endParaRPr lang="nb-N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538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9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58420" y="375339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88640" y="366091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565618" y="476964"/>
            <a:ext cx="2262175" cy="196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47503" y="2372139"/>
            <a:ext cx="27648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خانه </a:t>
            </a:r>
            <a:r>
              <a:rPr lang="fa-I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کلچه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زنجبیلی</a:t>
            </a:r>
            <a:endParaRPr lang="nb-NO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khane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kolche zændjabil]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Pepperkakehus</a:t>
            </a:r>
            <a:endParaRPr lang="nb-NO" sz="1400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9" y="513842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776989" y="2302587"/>
            <a:ext cx="2730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جنتری کرسمس</a:t>
            </a:r>
            <a:endParaRPr lang="nb-NO" sz="24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djæntæri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keresmas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Julekalender</a:t>
            </a:r>
            <a:endParaRPr lang="nb-NO" sz="1400" dirty="0"/>
          </a:p>
        </p:txBody>
      </p:sp>
      <p:sp>
        <p:nvSpPr>
          <p:cNvPr id="6" name="Rektangel 5"/>
          <p:cNvSpPr/>
          <p:nvPr/>
        </p:nvSpPr>
        <p:spPr>
          <a:xfrm>
            <a:off x="8610760" y="5898542"/>
            <a:ext cx="183575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سبز</a:t>
            </a:r>
            <a:r>
              <a:rPr lang="nb-NO" sz="2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[sæbz] </a:t>
            </a:r>
            <a:r>
              <a:rPr lang="nb-NO" sz="1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Grønn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280345" y="476964"/>
            <a:ext cx="2324467" cy="254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609393" y="2765629"/>
            <a:ext cx="1866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تحفه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[tohfæ]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4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443163" y="6020818"/>
            <a:ext cx="2373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ستاره</a:t>
            </a:r>
            <a:r>
              <a:rPr lang="nb-NO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setaræ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Stjerne</a:t>
            </a:r>
            <a:endParaRPr lang="nb-NO" sz="1400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69474" y="3804800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598679" y="6073917"/>
            <a:ext cx="2430466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کلیسا</a:t>
            </a:r>
            <a:r>
              <a:rPr lang="nb-NO" sz="20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[kælisa]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kirke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3793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99421" y="2762768"/>
            <a:ext cx="301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گهواره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[gæhvare]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sz="1400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3" y="3826565"/>
            <a:ext cx="2563851" cy="17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501430" y="5742463"/>
            <a:ext cx="2049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کینو/مالته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[malte] </a:t>
            </a:r>
            <a:endParaRPr lang="nb-NO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400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373711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893980" y="6074036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آتش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[atesh]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sz="1400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48" y="512707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812862" y="2341268"/>
            <a:ext cx="25864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کلچه زعفرانی</a:t>
            </a:r>
            <a:r>
              <a:rPr lang="nb-NO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[kolche zæfærani]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sz="1400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4778" y="675861"/>
            <a:ext cx="2613326" cy="18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590931" y="2631535"/>
            <a:ext cx="181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لوسیا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[lucia]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endParaRPr lang="nb-NO" sz="1400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261008" y="6055570"/>
            <a:ext cx="3138298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fa-IR" sz="24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پاریج/ /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شوله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[shole]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Grøt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0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655898" y="2668674"/>
            <a:ext cx="1961322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بنفش</a:t>
            </a:r>
            <a:r>
              <a:rPr lang="nb-NO" sz="24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[benæfsj]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201986" y="2499339"/>
            <a:ext cx="20375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سورتمه</a:t>
            </a:r>
            <a:r>
              <a:rPr lang="fa-I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یخمالک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[yækhmalæk]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sz="1400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176478" y="5738118"/>
            <a:ext cx="26504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آتش </a:t>
            </a:r>
            <a:r>
              <a:rPr lang="fa-I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بازی  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[atisj bazi]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sz="1400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110552" y="6042723"/>
            <a:ext cx="279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گوزن  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[gæwæzn]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400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018162" y="5828667"/>
            <a:ext cx="3647357" cy="71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کارت کرسمس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[kart keresmes]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Julekort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326478" y="2661585"/>
            <a:ext cx="231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آش گز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[asj gæz]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65" y="473952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52815" y="2552966"/>
            <a:ext cx="3131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آدمک برفی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adæm bærfi]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Snømann</a:t>
            </a:r>
            <a:endParaRPr lang="nb-NO" sz="1400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3682831"/>
            <a:ext cx="2524705" cy="25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716124" y="6015104"/>
            <a:ext cx="2044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اسکی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[eski]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</a:t>
            </a:r>
            <a:endParaRPr lang="nb-NO" sz="1400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06" y="755295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627489" y="2335103"/>
            <a:ext cx="2433156" cy="89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پتنوس  یخمالک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20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[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pætnos jækhmalæk]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Akebrett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68" y="655514"/>
            <a:ext cx="2605102" cy="1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879919" y="2473945"/>
            <a:ext cx="2880853" cy="71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قندیل یخ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20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[kandil yækh]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Istapp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71" y="3810001"/>
            <a:ext cx="2060230" cy="20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052814" y="5870231"/>
            <a:ext cx="30237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کریستال </a:t>
            </a:r>
            <a:r>
              <a:rPr lang="fa-I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برف    </a:t>
            </a:r>
            <a:r>
              <a:rPr lang="nb-NO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[krysal bærf] 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Snøkrystall</a:t>
            </a:r>
            <a:endParaRPr lang="nb-NO" sz="1400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2" y="3936738"/>
            <a:ext cx="2558672" cy="16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72542" y="5673548"/>
            <a:ext cx="2591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اسکیت </a:t>
            </a:r>
            <a:r>
              <a:rPr lang="fa-IR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روی یخ </a:t>
            </a:r>
            <a:r>
              <a:rPr lang="nb-NO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[eskett roye yækh]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b-NO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sskøyter</a:t>
            </a:r>
            <a:r>
              <a:rPr lang="nb-NO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203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23</cp:revision>
  <cp:lastPrinted>2019-11-06T13:05:24Z</cp:lastPrinted>
  <dcterms:created xsi:type="dcterms:W3CDTF">2019-11-06T12:44:04Z</dcterms:created>
  <dcterms:modified xsi:type="dcterms:W3CDTF">2019-12-09T07:06:14Z</dcterms:modified>
</cp:coreProperties>
</file>