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4" r:id="rId6"/>
    <p:sldId id="267" r:id="rId7"/>
    <p:sldId id="262" r:id="rId8"/>
    <p:sldId id="268" r:id="rId9"/>
    <p:sldId id="260" r:id="rId10"/>
    <p:sldId id="269" r:id="rId11"/>
    <p:sldId id="271" r:id="rId12"/>
    <p:sldId id="270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16.10.2020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67" y="615173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20169" y="2819782"/>
            <a:ext cx="228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ea typeface="Calibri" panose="020F0502020204030204" pitchFamily="34" charset="0"/>
                <a:cs typeface="Arial" panose="020B0604020202020204" pitchFamily="34" charset="0"/>
              </a:rPr>
              <a:t>krismas </a:t>
            </a:r>
            <a:r>
              <a:rPr lang="nb-NO" dirty="0">
                <a:ea typeface="Calibri" panose="020F0502020204030204" pitchFamily="34" charset="0"/>
                <a:cs typeface="Arial" panose="020B0604020202020204" pitchFamily="34" charset="0"/>
              </a:rPr>
              <a:t>tri</a:t>
            </a:r>
            <a:r>
              <a:rPr lang="nb-NO" dirty="0" smtClean="0"/>
              <a:t> </a:t>
            </a:r>
            <a:r>
              <a:rPr lang="nb-NO" dirty="0" smtClean="0">
                <a:ea typeface="Verdana" panose="020B0604030504040204" pitchFamily="34" charset="0"/>
              </a:rPr>
              <a:t>/juletre</a:t>
            </a:r>
            <a:endParaRPr lang="nb-NO" dirty="0"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84" y="455194"/>
            <a:ext cx="1965833" cy="23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034613" y="2819782"/>
            <a:ext cx="214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</a:t>
            </a:r>
            <a:r>
              <a:rPr lang="nb-NO" dirty="0" smtClean="0"/>
              <a:t>anta </a:t>
            </a:r>
            <a:r>
              <a:rPr lang="nb-NO" dirty="0"/>
              <a:t>Klaus</a:t>
            </a:r>
            <a:r>
              <a:rPr lang="nb-NO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nb-NO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ulenisse</a:t>
            </a:r>
            <a:endParaRPr lang="nb-NO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041524" y="6095947"/>
            <a:ext cx="119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kandila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/lys</a:t>
            </a:r>
            <a:endParaRPr lang="nb-NO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7" y="3828203"/>
            <a:ext cx="2393146" cy="196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02848" y="5772781"/>
            <a:ext cx="2904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sombrero ng nuno sa punso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isselue</a:t>
            </a:r>
            <a:endParaRPr lang="nb-NO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89" y="3737083"/>
            <a:ext cx="2597607" cy="20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593942" y="5882490"/>
            <a:ext cx="184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biskuwit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epperkake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8967801" y="2801092"/>
            <a:ext cx="1054584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dirty="0"/>
              <a:t>pula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ød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30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484667" y="551178"/>
            <a:ext cx="2303783" cy="19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251244" y="2550213"/>
            <a:ext cx="2770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Bahay na gawa sa biskuwit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646603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27489" y="2550213"/>
            <a:ext cx="293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kalendaryo ng Pasko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ulekalender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8811982" y="6036207"/>
            <a:ext cx="137287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/>
              <a:t>berde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rønn</a:t>
            </a:r>
            <a:endParaRPr lang="nb-NO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571014" y="592836"/>
            <a:ext cx="2056114" cy="22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829038" y="2777653"/>
            <a:ext cx="133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regalo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ave</a:t>
            </a:r>
            <a:endParaRPr lang="nb-NO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852177" y="6036207"/>
            <a:ext cx="146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bituin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tjerne</a:t>
            </a:r>
            <a:endParaRPr lang="nb-NO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96417" y="6129375"/>
            <a:ext cx="2099229" cy="373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/>
              <a:t>simbahan</a:t>
            </a:r>
            <a:r>
              <a:rPr lang="nb-NO" dirty="0" smtClean="0">
                <a:ea typeface="Calibri" panose="020F0502020204030204" pitchFamily="34" charset="0"/>
                <a:cs typeface="Cordia New"/>
              </a:rPr>
              <a:t>/kirke</a:t>
            </a:r>
            <a:endParaRPr lang="nb-NO" dirty="0"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878391" y="2798272"/>
            <a:ext cx="150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Belen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ybbe</a:t>
            </a:r>
            <a:endParaRPr lang="nb-NO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93" y="3953836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44253" y="5966228"/>
            <a:ext cx="245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dalanghita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2087477" y="6142065"/>
            <a:ext cx="101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apoy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ål</a:t>
            </a:r>
            <a:endParaRPr lang="nb-NO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5045477" y="2741290"/>
            <a:ext cx="204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tinapay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lussekatter</a:t>
            </a:r>
            <a:endParaRPr lang="nb-NO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46634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898736" y="266603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lucia/ 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ucia</a:t>
            </a:r>
            <a:endParaRPr lang="nb-NO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147692" y="6058647"/>
            <a:ext cx="3188534" cy="37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dirty="0"/>
              <a:t>lugaw</a:t>
            </a:r>
            <a:r>
              <a:rPr lang="nb-NO" dirty="0" smtClean="0">
                <a:ea typeface="Calibri" panose="020F0502020204030204" pitchFamily="34" charset="0"/>
                <a:cs typeface="Cordia New"/>
              </a:rPr>
              <a:t>/ </a:t>
            </a:r>
            <a:r>
              <a:rPr lang="pl-PL" dirty="0">
                <a:ea typeface="Calibri" panose="020F0502020204030204" pitchFamily="34" charset="0"/>
                <a:cs typeface="Cordia New"/>
              </a:rPr>
              <a:t>g</a:t>
            </a:r>
            <a:r>
              <a:rPr lang="nb-NO" dirty="0">
                <a:ea typeface="Calibri" panose="020F0502020204030204" pitchFamily="34" charset="0"/>
                <a:cs typeface="Cordia New"/>
              </a:rPr>
              <a:t>røt</a:t>
            </a: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917451" y="2726492"/>
            <a:ext cx="149508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/>
              <a:t>kulay ube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/lilla</a:t>
            </a:r>
            <a:endParaRPr lang="nb-NO" dirty="0"/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13994" y="2721599"/>
            <a:ext cx="1502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paragos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lede</a:t>
            </a:r>
            <a:endParaRPr lang="nb-NO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553962" y="5984732"/>
            <a:ext cx="188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kuwitis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yrverkeri</a:t>
            </a:r>
            <a:endParaRPr lang="nb-NO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4" y="3873811"/>
            <a:ext cx="1576890" cy="218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985065" y="6119670"/>
            <a:ext cx="1359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usa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einsdyr</a:t>
            </a:r>
            <a:endParaRPr lang="nb-NO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409893" y="6006028"/>
            <a:ext cx="2768396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/>
              <a:t>Krismas kard</a:t>
            </a:r>
            <a:r>
              <a:rPr lang="nb-NO" dirty="0" smtClean="0">
                <a:ea typeface="Calibri" panose="020F0502020204030204" pitchFamily="34" charset="0"/>
                <a:cs typeface="Cordia New"/>
              </a:rPr>
              <a:t>/ </a:t>
            </a:r>
            <a:r>
              <a:rPr lang="pl-PL" dirty="0">
                <a:ea typeface="Calibri" panose="020F0502020204030204" pitchFamily="34" charset="0"/>
                <a:cs typeface="Cordia New"/>
              </a:rPr>
              <a:t>j</a:t>
            </a:r>
            <a:r>
              <a:rPr lang="nb-NO" dirty="0">
                <a:ea typeface="Calibri" panose="020F0502020204030204" pitchFamily="34" charset="0"/>
                <a:cs typeface="Cordia New"/>
              </a:rPr>
              <a:t>ulekort</a:t>
            </a: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607036" y="2730228"/>
            <a:ext cx="1757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rolling pin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jevle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58" y="521826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61578" y="2764211"/>
            <a:ext cx="194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snoman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nømann</a:t>
            </a:r>
            <a:endParaRPr lang="nb-NO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88" y="3855013"/>
            <a:ext cx="2100983" cy="210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9090102" y="6063788"/>
            <a:ext cx="81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ki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endParaRPr lang="nb-NO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427394" y="2538750"/>
            <a:ext cx="2847052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/>
              <a:t>gamit sa </a:t>
            </a:r>
            <a:r>
              <a:rPr lang="nb-NO" dirty="0" smtClean="0"/>
              <a:t>pagpaparagos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ea typeface="Calibri" panose="020F0502020204030204" pitchFamily="34" charset="0"/>
                <a:cs typeface="Cordia New"/>
              </a:rPr>
              <a:t>/</a:t>
            </a:r>
            <a:r>
              <a:rPr lang="pl-PL" dirty="0" smtClean="0">
                <a:ea typeface="Calibri" panose="020F0502020204030204" pitchFamily="34" charset="0"/>
                <a:cs typeface="Cordia New"/>
              </a:rPr>
              <a:t>a</a:t>
            </a:r>
            <a:r>
              <a:rPr lang="nb-NO" dirty="0">
                <a:ea typeface="Calibri" panose="020F0502020204030204" pitchFamily="34" charset="0"/>
                <a:cs typeface="Cordia New"/>
              </a:rPr>
              <a:t>kebrett</a:t>
            </a: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195868" y="2500905"/>
            <a:ext cx="2359046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/>
              <a:t>yelong </a:t>
            </a:r>
            <a:r>
              <a:rPr lang="nb-NO" dirty="0" smtClean="0"/>
              <a:t>matulis</a:t>
            </a: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ea typeface="Calibri" panose="020F0502020204030204" pitchFamily="34" charset="0"/>
                <a:cs typeface="Cordia New"/>
              </a:rPr>
              <a:t>/</a:t>
            </a:r>
            <a:r>
              <a:rPr lang="pl-PL" dirty="0" smtClean="0">
                <a:ea typeface="Calibri" panose="020F0502020204030204" pitchFamily="34" charset="0"/>
                <a:cs typeface="Cordia New"/>
              </a:rPr>
              <a:t>i</a:t>
            </a:r>
            <a:r>
              <a:rPr lang="nb-NO" dirty="0">
                <a:ea typeface="Calibri" panose="020F0502020204030204" pitchFamily="34" charset="0"/>
                <a:cs typeface="Cordia New"/>
              </a:rPr>
              <a:t>stapp</a:t>
            </a:r>
            <a:r>
              <a:rPr lang="pl-PL" dirty="0">
                <a:ea typeface="Calibri" panose="020F0502020204030204" pitchFamily="34" charset="0"/>
                <a:cs typeface="Cordia New"/>
              </a:rPr>
              <a:t>er</a:t>
            </a:r>
            <a:endParaRPr lang="nb-NO" dirty="0"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21" y="3770532"/>
            <a:ext cx="2185464" cy="21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871060" y="5930259"/>
            <a:ext cx="1526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yelong kristal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ea typeface="Calibri" panose="020F0502020204030204" pitchFamily="34" charset="0"/>
                <a:cs typeface="Times New Roman" panose="02020603050405020304" pitchFamily="18" charset="0"/>
              </a:rPr>
              <a:t>nøkrystall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107666" y="5679139"/>
            <a:ext cx="19534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sapatos pang </a:t>
            </a:r>
            <a:r>
              <a:rPr lang="nb-NO" dirty="0" smtClean="0"/>
              <a:t>skeyt</a:t>
            </a:r>
          </a:p>
          <a:p>
            <a:pPr algn="ctr"/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/isskøyter</a:t>
            </a:r>
            <a:r>
              <a:rPr lang="nb-NO" sz="3200" dirty="0" smtClean="0">
                <a:ea typeface="Calibri" panose="020F0502020204030204" pitchFamily="34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126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18</cp:revision>
  <cp:lastPrinted>2019-11-06T13:05:24Z</cp:lastPrinted>
  <dcterms:created xsi:type="dcterms:W3CDTF">2019-11-06T12:44:04Z</dcterms:created>
  <dcterms:modified xsi:type="dcterms:W3CDTF">2020-10-16T19:33:39Z</dcterms:modified>
</cp:coreProperties>
</file>