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4" r:id="rId6"/>
    <p:sldId id="258" r:id="rId7"/>
    <p:sldId id="275" r:id="rId8"/>
    <p:sldId id="264" r:id="rId9"/>
    <p:sldId id="276" r:id="rId10"/>
    <p:sldId id="262" r:id="rId11"/>
    <p:sldId id="277" r:id="rId12"/>
    <p:sldId id="260" r:id="rId13"/>
    <p:sldId id="273" r:id="rId14"/>
    <p:sldId id="278" r:id="rId15"/>
    <p:sldId id="279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A0"/>
    <a:srgbClr val="548234"/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4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4577B-0386-473F-BCEB-632C4DAEC1C1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2C5C-0258-411B-B827-E4821F8F7B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1506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6B8F-604F-419F-9613-A6308FD01950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78CE-3FA8-4A43-9DC0-5E6FA15B80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722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12.10.2020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85535" y="345184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2" y="334042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252440" y="2532889"/>
            <a:ext cx="2825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Dara </a:t>
            </a:r>
            <a:r>
              <a:rPr lang="nb-NO" dirty="0" smtClean="0"/>
              <a:t>Noelê </a:t>
            </a:r>
            <a:r>
              <a:rPr lang="nb-NO" sz="1400" dirty="0" smtClean="0"/>
              <a:t>[</a:t>
            </a:r>
            <a:r>
              <a:rPr lang="nb-NO" sz="1400" dirty="0" smtClean="0"/>
              <a:t>Dara Nåelle]</a:t>
            </a:r>
          </a:p>
          <a:p>
            <a:pPr algn="ctr"/>
            <a:r>
              <a:rPr lang="nb-NO" sz="1400" dirty="0" smtClean="0"/>
              <a:t> </a:t>
            </a:r>
            <a:r>
              <a:rPr lang="nb-NO" sz="1600" dirty="0" smtClean="0">
                <a:ea typeface="Verdana" panose="020B0604030504040204" pitchFamily="34" charset="0"/>
              </a:rPr>
              <a:t>Juletre</a:t>
            </a:r>
            <a:endParaRPr lang="nb-NO" sz="1600" dirty="0">
              <a:ea typeface="Verdana" panose="020B0604030504040204" pitchFamily="34" charset="0"/>
            </a:endParaRP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52" y="456247"/>
            <a:ext cx="2026474" cy="24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941926" y="2609631"/>
            <a:ext cx="23081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Bavê Noel </a:t>
            </a:r>
          </a:p>
          <a:p>
            <a:pPr algn="ctr"/>
            <a:r>
              <a:rPr lang="nb-NO" sz="1400" dirty="0" smtClean="0"/>
              <a:t>[</a:t>
            </a:r>
            <a:r>
              <a:rPr lang="nb-NO" sz="1400" dirty="0" smtClean="0"/>
              <a:t>BaVee Nåel</a:t>
            </a:r>
            <a:r>
              <a:rPr lang="nb-NO" sz="1400" dirty="0" smtClean="0"/>
              <a:t>] </a:t>
            </a:r>
            <a:r>
              <a:rPr lang="nb-NO" sz="16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Julenisse</a:t>
            </a:r>
            <a:endParaRPr lang="nb-NO" sz="1600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97865" y="3810994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397865" y="6044711"/>
            <a:ext cx="247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Mûm</a:t>
            </a:r>
            <a:r>
              <a:rPr lang="nb-NO" dirty="0"/>
              <a:t> </a:t>
            </a:r>
            <a:r>
              <a:rPr lang="nb-NO" sz="1400" dirty="0" smtClean="0">
                <a:cs typeface="Times New Roman" panose="02020603050405020304" pitchFamily="18" charset="0"/>
              </a:rPr>
              <a:t>[</a:t>
            </a:r>
            <a:r>
              <a:rPr lang="nb-NO" sz="1400" dirty="0" smtClean="0"/>
              <a:t>mom]</a:t>
            </a:r>
            <a:r>
              <a:rPr lang="nb-NO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Lys</a:t>
            </a:r>
            <a:endParaRPr lang="nb-NO" sz="1600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14" y="3702943"/>
            <a:ext cx="2770371" cy="22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29191" y="5736239"/>
            <a:ext cx="2851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Kumê </a:t>
            </a:r>
            <a:r>
              <a:rPr lang="nb-NO" dirty="0" smtClean="0"/>
              <a:t>Bavê</a:t>
            </a:r>
          </a:p>
          <a:p>
            <a:pPr algn="ctr"/>
            <a:r>
              <a:rPr lang="nb-NO" dirty="0" smtClean="0"/>
              <a:t> </a:t>
            </a:r>
            <a:r>
              <a:rPr lang="nb-NO" sz="1400" dirty="0"/>
              <a:t>[</a:t>
            </a:r>
            <a:r>
              <a:rPr lang="nb-NO" sz="1400" dirty="0" smtClean="0"/>
              <a:t>Kumee Bavee Nåel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Nisselue</a:t>
            </a:r>
            <a:endParaRPr lang="nb-NO" sz="1600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27" y="3824698"/>
            <a:ext cx="2565907" cy="20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7987309" y="5872239"/>
            <a:ext cx="30671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Kêka Zencefil</a:t>
            </a:r>
            <a:r>
              <a:rPr lang="nb-NO" dirty="0" smtClean="0">
                <a:cs typeface="Times New Roman" panose="02020603050405020304" pitchFamily="18" charset="0"/>
              </a:rPr>
              <a:t> </a:t>
            </a:r>
            <a:endParaRPr lang="nb-NO" dirty="0" smtClean="0">
              <a:cs typeface="Times New Roman" panose="02020603050405020304" pitchFamily="18" charset="0"/>
            </a:endParaRPr>
          </a:p>
          <a:p>
            <a:pPr algn="ctr"/>
            <a:r>
              <a:rPr lang="nb-NO" sz="1400" dirty="0" smtClean="0">
                <a:cs typeface="Times New Roman" panose="02020603050405020304" pitchFamily="18" charset="0"/>
              </a:rPr>
              <a:t>[Khaniye </a:t>
            </a:r>
            <a:r>
              <a:rPr lang="nb-NO" sz="1400" dirty="0" smtClean="0"/>
              <a:t>Keka Zenjafel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Pepperkake</a:t>
            </a:r>
            <a:endParaRPr lang="nb-NO" sz="1600" dirty="0"/>
          </a:p>
        </p:txBody>
      </p:sp>
      <p:sp>
        <p:nvSpPr>
          <p:cNvPr id="15" name="Rektangel 14"/>
          <p:cNvSpPr/>
          <p:nvPr/>
        </p:nvSpPr>
        <p:spPr>
          <a:xfrm>
            <a:off x="8901672" y="2779110"/>
            <a:ext cx="1238416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Sor </a:t>
            </a:r>
            <a:r>
              <a:rPr lang="nb-NO" sz="1400" dirty="0" smtClean="0">
                <a:solidFill>
                  <a:schemeClr val="bg1"/>
                </a:solidFill>
              </a:rPr>
              <a:t>[sår] </a:t>
            </a:r>
            <a:r>
              <a:rPr lang="nb-NO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Rød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3DA6A6E-AC52-1D44-BD43-B1CC28BFDFC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723582-A26F-EE45-B8BD-7079C4824C7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7C440DA-BE9F-0945-B0F8-D1611B23307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F3F963F-7037-C540-B7E7-847F8F21FB6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039A3FE-0654-0344-92FA-ACFC9B09F1C4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9C8525B-CD8F-4348-B399-605730A1903B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1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6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634444" y="512255"/>
            <a:ext cx="2166757" cy="18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85992" y="2394870"/>
            <a:ext cx="2358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 </a:t>
            </a:r>
            <a:r>
              <a:rPr lang="nb-NO" dirty="0"/>
              <a:t>Xanîyê Kêka Zencefil</a:t>
            </a:r>
            <a:endParaRPr lang="nb-NO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nb-NO" sz="1400" dirty="0" smtClean="0"/>
              <a:t>[</a:t>
            </a:r>
            <a:r>
              <a:rPr lang="nb-NO" sz="1400" dirty="0" smtClean="0"/>
              <a:t>Khaniye Keka Zenjafel</a:t>
            </a:r>
            <a:r>
              <a:rPr lang="nb-NO" sz="1400" dirty="0" smtClean="0"/>
              <a:t>]</a:t>
            </a:r>
            <a:r>
              <a:rPr lang="nb-NO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pepperkakehus</a:t>
            </a:r>
            <a:endParaRPr lang="nb-NO" sz="1600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23" y="556842"/>
            <a:ext cx="2538154" cy="178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668811" y="2360614"/>
            <a:ext cx="2930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Salnama </a:t>
            </a:r>
            <a:r>
              <a:rPr lang="nb-NO" dirty="0" smtClean="0"/>
              <a:t>Noelê</a:t>
            </a:r>
          </a:p>
          <a:p>
            <a:pPr algn="ctr"/>
            <a:r>
              <a:rPr lang="nb-NO" sz="1400" dirty="0" smtClean="0"/>
              <a:t>[</a:t>
            </a:r>
            <a:r>
              <a:rPr lang="nb-NO" sz="1400" dirty="0" smtClean="0"/>
              <a:t>Salnama Nåellee</a:t>
            </a:r>
            <a:r>
              <a:rPr lang="nb-NO" sz="1400" dirty="0" smtClean="0"/>
              <a:t>]</a:t>
            </a:r>
          </a:p>
          <a:p>
            <a:pPr algn="ctr"/>
            <a:r>
              <a:rPr lang="nb-NO" sz="1400" dirty="0" smtClean="0"/>
              <a:t>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Julekalender</a:t>
            </a:r>
            <a:endParaRPr lang="nb-NO" sz="1600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468139" y="517567"/>
            <a:ext cx="2112305" cy="231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590798" y="2693686"/>
            <a:ext cx="168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Dîyarî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smtClean="0"/>
              <a:t>Diari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6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63" y="3782023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801353" y="6071597"/>
            <a:ext cx="1742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Stêr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smtClean="0"/>
              <a:t>Seter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Stjerne</a:t>
            </a:r>
            <a:endParaRPr lang="nb-NO" sz="1600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931201" y="379457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47449" y="6088617"/>
            <a:ext cx="2258267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/>
              <a:t>Dêr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smtClean="0"/>
              <a:t>Der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kirke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CD989A5-BD91-7148-8CC2-C25A45564F77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42352A8-77B9-6B4A-989A-304F62DEF2D8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solidFill>
            <a:srgbClr val="54823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FC3B13D-3D56-1F47-9AAF-2D6388F61B8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8E32BBF-B36B-B544-8E37-8C4D53FF7B9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9DF33D2-ED9C-CE40-B74A-DF50C2550E6E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5115D10-CA83-D847-AC72-24FBEE24317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8741480" y="6054209"/>
            <a:ext cx="171630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Kesk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sz="1400" dirty="0" smtClean="0">
                <a:solidFill>
                  <a:schemeClr val="bg1"/>
                </a:solidFill>
              </a:rPr>
              <a:t>[Kæsk] </a:t>
            </a:r>
            <a:r>
              <a:rPr lang="nb-NO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Grønn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2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20875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90034" y="2766021"/>
            <a:ext cx="2424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Dergûş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err="1" smtClean="0"/>
              <a:t>Dærgosh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Krybbe</a:t>
            </a:r>
            <a:endParaRPr lang="nb-NO" sz="1600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69" y="3754175"/>
            <a:ext cx="2563851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265483" y="5822754"/>
            <a:ext cx="24672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Mandalî </a:t>
            </a:r>
            <a:r>
              <a:rPr lang="nb-NO" sz="1400" dirty="0" smtClean="0"/>
              <a:t>[</a:t>
            </a:r>
            <a:r>
              <a:rPr lang="nb-NO" sz="1400" dirty="0" smtClean="0"/>
              <a:t>Mandali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sz="1600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69" y="3667956"/>
            <a:ext cx="1813948" cy="24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917019" y="6029723"/>
            <a:ext cx="153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Agir </a:t>
            </a:r>
            <a:r>
              <a:rPr lang="nb-NO" sz="1400" dirty="0" smtClean="0"/>
              <a:t>[</a:t>
            </a:r>
            <a:r>
              <a:rPr lang="nb-NO" sz="1400" dirty="0" smtClean="0"/>
              <a:t>Ager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Bål</a:t>
            </a:r>
            <a:endParaRPr lang="nb-NO" sz="1600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82" y="456737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5292734" y="2278381"/>
            <a:ext cx="16065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Kadika Zaferan</a:t>
            </a:r>
            <a:r>
              <a:rPr lang="nb-NO" dirty="0" smtClean="0"/>
              <a:t> </a:t>
            </a:r>
          </a:p>
          <a:p>
            <a:pPr algn="ctr"/>
            <a:r>
              <a:rPr lang="nb-NO" sz="1400" dirty="0" smtClean="0"/>
              <a:t>[</a:t>
            </a:r>
            <a:r>
              <a:rPr lang="nb-NO" sz="1400" dirty="0" smtClean="0"/>
              <a:t>Kadeka Zaferan</a:t>
            </a:r>
            <a:r>
              <a:rPr lang="nb-NO" sz="1400" dirty="0" smtClean="0"/>
              <a:t>]</a:t>
            </a:r>
          </a:p>
          <a:p>
            <a:pPr algn="ctr"/>
            <a:r>
              <a:rPr lang="nb-NO" dirty="0" smtClean="0"/>
              <a:t>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sz="1600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96161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780004" y="2669333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Lucîa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smtClean="0"/>
              <a:t>Lucia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Lucia</a:t>
            </a:r>
            <a:endParaRPr lang="nb-NO" sz="1600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959591" y="3754175"/>
            <a:ext cx="2272819" cy="195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64182" y="5828910"/>
            <a:ext cx="27718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Şorbe </a:t>
            </a:r>
            <a:r>
              <a:rPr lang="nb-NO" dirty="0" smtClean="0"/>
              <a:t>Şîr </a:t>
            </a:r>
          </a:p>
          <a:p>
            <a:pPr algn="ctr"/>
            <a:r>
              <a:rPr lang="nb-NO" sz="1400" dirty="0" smtClean="0"/>
              <a:t>[</a:t>
            </a:r>
            <a:r>
              <a:rPr lang="nb-NO" sz="1400" dirty="0" smtClean="0"/>
              <a:t>Shorbæ </a:t>
            </a:r>
            <a:r>
              <a:rPr lang="nb-NO" sz="1400" dirty="0" smtClean="0"/>
              <a:t>Shiir]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Grøt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AA3AE40-6022-4B48-9AB6-8C2CC837C5F1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A3FC96C-A157-384B-9D5A-82D28C1032D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43FD2E-0676-E146-B5D2-0EDF665083F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4B5966-0E00-9C42-8DCA-65FA6CF3702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7EBBA80-DA05-AD43-97AC-FB7DF7CD142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7F24964-04A5-E94A-B2C4-076CC285934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ADB80276-7E60-9F46-9B42-E21B3BF78FBD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1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548505" y="2761923"/>
            <a:ext cx="2231030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Mor</a:t>
            </a:r>
            <a:r>
              <a:rPr lang="nb-NO" sz="1400" dirty="0" smtClean="0">
                <a:solidFill>
                  <a:schemeClr val="bg1"/>
                </a:solidFill>
              </a:rPr>
              <a:t> [mår] </a:t>
            </a:r>
            <a:r>
              <a:rPr lang="nb-NO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Lilla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8" y="870852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157239" y="2732689"/>
            <a:ext cx="187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Xişik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smtClean="0"/>
              <a:t>Kheshek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Slede</a:t>
            </a:r>
            <a:endParaRPr lang="nb-NO" sz="1600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2" y="3783804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378228" y="5701509"/>
            <a:ext cx="22973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Agirbazî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err="1" smtClean="0"/>
              <a:t>Agerbazi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Fyrverkeri</a:t>
            </a:r>
            <a:endParaRPr lang="nb-NO" sz="1600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86" y="3749228"/>
            <a:ext cx="1577284" cy="192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304739" y="5854914"/>
            <a:ext cx="27207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Xezala </a:t>
            </a:r>
            <a:r>
              <a:rPr lang="nb-NO" dirty="0" smtClean="0"/>
              <a:t>Ren</a:t>
            </a:r>
          </a:p>
          <a:p>
            <a:pPr algn="ctr"/>
            <a:r>
              <a:rPr lang="nb-NO" sz="1400" dirty="0" smtClean="0"/>
              <a:t>[</a:t>
            </a:r>
            <a:r>
              <a:rPr lang="nb-NO" sz="1400" dirty="0" smtClean="0"/>
              <a:t>Khezala </a:t>
            </a:r>
            <a:r>
              <a:rPr lang="nb-NO" sz="1400" dirty="0" smtClean="0"/>
              <a:t>Ren]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sz="1600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7" y="381358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656000" y="5854915"/>
            <a:ext cx="2880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Qerta </a:t>
            </a:r>
            <a:r>
              <a:rPr lang="nb-NO" dirty="0" smtClean="0"/>
              <a:t>Noelê </a:t>
            </a:r>
            <a:r>
              <a:rPr lang="nb-NO" sz="1400" dirty="0" smtClean="0"/>
              <a:t>[</a:t>
            </a:r>
            <a:r>
              <a:rPr lang="nb-NO" sz="1400" dirty="0" smtClean="0"/>
              <a:t>Karta Nåele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Julekort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525980" y="2741723"/>
            <a:ext cx="2029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Şopik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smtClean="0"/>
              <a:t>Shåpek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sz="160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A08ED28-8702-B847-95F9-500CC75B8068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A82783-A732-364C-80D9-77A6DD8288D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FD8262-71D2-DE41-9D73-115B54028AC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209B3F-3E45-4046-A1F3-0571BBA7CADB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252738-0864-9645-99EF-314ED91B0472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7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8" y="528428"/>
            <a:ext cx="2268768" cy="226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33273" y="2539244"/>
            <a:ext cx="26636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Zilamê Berfê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smtClean="0"/>
              <a:t>Zelame Bærfe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Snømann</a:t>
            </a:r>
            <a:endParaRPr lang="nb-NO" sz="1600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96" y="3729767"/>
            <a:ext cx="2339400" cy="233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173203" y="6043583"/>
            <a:ext cx="2730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Skî </a:t>
            </a:r>
            <a:r>
              <a:rPr lang="nb-NO" sz="1400" dirty="0" smtClean="0"/>
              <a:t>[ski]</a:t>
            </a:r>
            <a:r>
              <a:rPr lang="nb-NO" sz="1400" dirty="0"/>
              <a:t>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Ski</a:t>
            </a:r>
            <a:endParaRPr lang="nb-NO" sz="1600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4" y="773956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5077975" y="2459207"/>
            <a:ext cx="2055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Xişînok</a:t>
            </a:r>
          </a:p>
          <a:p>
            <a:pPr algn="ctr"/>
            <a:r>
              <a:rPr lang="nb-NO" sz="1400" dirty="0" smtClean="0"/>
              <a:t>[</a:t>
            </a:r>
            <a:r>
              <a:rPr lang="nb-NO" sz="1400" dirty="0" smtClean="0"/>
              <a:t>Kheshinåk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Akebrett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491924"/>
            <a:ext cx="2605102" cy="19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236067" y="2662354"/>
            <a:ext cx="2616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Zembel </a:t>
            </a:r>
            <a:r>
              <a:rPr lang="nb-NO" sz="1400" dirty="0" smtClean="0"/>
              <a:t>[</a:t>
            </a:r>
            <a:r>
              <a:rPr lang="nb-NO" sz="1400" dirty="0" smtClean="0"/>
              <a:t>Zæmbel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Istapp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36" y="3724427"/>
            <a:ext cx="2328652" cy="20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225104" y="5783510"/>
            <a:ext cx="2800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Krîstala </a:t>
            </a:r>
            <a:r>
              <a:rPr lang="nb-NO" dirty="0" smtClean="0"/>
              <a:t>Berfê </a:t>
            </a:r>
          </a:p>
          <a:p>
            <a:pPr algn="ctr"/>
            <a:r>
              <a:rPr lang="nb-NO" sz="1400" dirty="0" smtClean="0"/>
              <a:t>[</a:t>
            </a:r>
            <a:r>
              <a:rPr lang="nb-NO" sz="1400" dirty="0" smtClean="0"/>
              <a:t>Kristala Bærfe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Snøkrystal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nb-NO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4" y="3907849"/>
            <a:ext cx="2558672" cy="19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145480" y="5828140"/>
            <a:ext cx="2095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Patîn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 smtClean="0"/>
              <a:t>Patin</a:t>
            </a:r>
            <a:r>
              <a:rPr lang="nb-NO" sz="1400" dirty="0" smtClean="0"/>
              <a:t>]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Isskøyter</a:t>
            </a:r>
            <a:r>
              <a:rPr lang="nb-NO" sz="3200" dirty="0" smtClean="0">
                <a:ea typeface="Calibri" panose="020F0502020204030204" pitchFamily="34" charset="0"/>
              </a:rPr>
              <a:t> </a:t>
            </a:r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4154D4-D972-E747-AE12-207CCE4295A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61D7CF-3EDC-BC44-A195-8FB107CC29F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53F5318-20D8-D34D-BD7D-F485F8778043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4AC93A5-F5E2-E943-AE39-D3BC942481E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6FE28B4-C862-B942-9C4D-6BBFEC5855B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C48B21B-CB0E-6D40-9797-D00E870E18F1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42FC5289BE694EAE79A21CF07170CC" ma:contentTypeVersion="11" ma:contentTypeDescription="Opprett et nytt dokument." ma:contentTypeScope="" ma:versionID="1e4ea79bd2ea398084f82fc22868d1ff">
  <xsd:schema xmlns:xsd="http://www.w3.org/2001/XMLSchema" xmlns:xs="http://www.w3.org/2001/XMLSchema" xmlns:p="http://schemas.microsoft.com/office/2006/metadata/properties" xmlns:ns3="a73f22f4-abce-4c5a-9ed1-21dc37a45e58" xmlns:ns4="6b0351c0-7061-4d4c-a1d1-f37f8258e371" targetNamespace="http://schemas.microsoft.com/office/2006/metadata/properties" ma:root="true" ma:fieldsID="dcdd0a49bc80b854e02b24547028920b" ns3:_="" ns4:_="">
    <xsd:import namespace="a73f22f4-abce-4c5a-9ed1-21dc37a45e58"/>
    <xsd:import namespace="6b0351c0-7061-4d4c-a1d1-f37f8258e3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f22f4-abce-4c5a-9ed1-21dc37a45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351c0-7061-4d4c-a1d1-f37f8258e37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6EBE05-3C23-4F55-925A-F2FFE52D7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f22f4-abce-4c5a-9ed1-21dc37a45e58"/>
    <ds:schemaRef ds:uri="6b0351c0-7061-4d4c-a1d1-f37f8258e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6F1E10-BC39-4362-BE2E-767CDEA60C9A}">
  <ds:schemaRefs>
    <ds:schemaRef ds:uri="http://purl.org/dc/elements/1.1/"/>
    <ds:schemaRef ds:uri="http://schemas.microsoft.com/office/2006/metadata/properties"/>
    <ds:schemaRef ds:uri="6b0351c0-7061-4d4c-a1d1-f37f8258e371"/>
    <ds:schemaRef ds:uri="http://schemas.openxmlformats.org/package/2006/metadata/core-properties"/>
    <ds:schemaRef ds:uri="a73f22f4-abce-4c5a-9ed1-21dc37a45e5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183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47</cp:revision>
  <cp:lastPrinted>2019-11-29T13:02:10Z</cp:lastPrinted>
  <dcterms:created xsi:type="dcterms:W3CDTF">2019-11-06T12:44:04Z</dcterms:created>
  <dcterms:modified xsi:type="dcterms:W3CDTF">2020-10-12T07:35:16Z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0x010100DA42FC5289BE694EAE79A21CF07170CC</vt:lpwstr>
  </property>
</Properties>
</file>