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4" r:id="rId6"/>
    <p:sldId id="258" r:id="rId7"/>
    <p:sldId id="275" r:id="rId8"/>
    <p:sldId id="264" r:id="rId9"/>
    <p:sldId id="276" r:id="rId10"/>
    <p:sldId id="262" r:id="rId11"/>
    <p:sldId id="277" r:id="rId12"/>
    <p:sldId id="260" r:id="rId13"/>
    <p:sldId id="273" r:id="rId14"/>
    <p:sldId id="278" r:id="rId15"/>
    <p:sldId id="279" r:id="rId16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veig Berg Johnsen" initials="SBJ" lastIdx="6" clrIdx="0">
    <p:extLst>
      <p:ext uri="{19B8F6BF-5375-455C-9EA6-DF929625EA0E}">
        <p15:presenceInfo xmlns:p15="http://schemas.microsoft.com/office/powerpoint/2012/main" userId="S::solbj@oslomet.no::447d85a9-32d9-4eea-89a0-534c56400b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1A0"/>
    <a:srgbClr val="548234"/>
    <a:srgbClr val="C24A0F"/>
    <a:srgbClr val="F59E6D"/>
    <a:srgbClr val="C7A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40" autoAdjust="0"/>
    <p:restoredTop sz="94660"/>
  </p:normalViewPr>
  <p:slideViewPr>
    <p:cSldViewPr snapToGrid="0">
      <p:cViewPr>
        <p:scale>
          <a:sx n="99" d="100"/>
          <a:sy n="99" d="100"/>
        </p:scale>
        <p:origin x="360" y="-5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Tigrinja/norsk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4577B-0386-473F-BCEB-632C4DAEC1C1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B2C5C-0258-411B-B827-E4821F8F7B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1506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Tigrinja/norsk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46B8F-604F-419F-9613-A6308FD01950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578CE-3FA8-4A43-9DC0-5E6FA15B80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072200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79E2-49C3-471B-9C79-F5543D4F65EA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101391" y="373806"/>
            <a:ext cx="2880000" cy="2880000"/>
          </a:xfrm>
          <a:prstGeom prst="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Christmas Tree, Holidays, Christ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14" y="392183"/>
            <a:ext cx="1924565" cy="21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471253" y="2502281"/>
            <a:ext cx="243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u-Arab-IQ" dirty="0"/>
              <a:t>داری </a:t>
            </a:r>
            <a:r>
              <a:rPr lang="ku-Arab-IQ" dirty="0" smtClean="0"/>
              <a:t>کریسمس</a:t>
            </a:r>
            <a:endParaRPr lang="nb-NO" dirty="0" smtClean="0"/>
          </a:p>
          <a:p>
            <a:pPr algn="ctr"/>
            <a:r>
              <a:rPr lang="nb-NO" dirty="0" smtClean="0"/>
              <a:t> [</a:t>
            </a:r>
            <a:r>
              <a:rPr lang="nb-NO" dirty="0"/>
              <a:t>Dari </a:t>
            </a:r>
            <a:r>
              <a:rPr lang="nb-NO" dirty="0" smtClean="0"/>
              <a:t>krisms]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/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juletre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143384" y="2531996"/>
            <a:ext cx="2073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u-Arab-IQ" dirty="0"/>
              <a:t>بابا </a:t>
            </a:r>
            <a:r>
              <a:rPr lang="ku-Arab-IQ" dirty="0" smtClean="0"/>
              <a:t>نۆئێل</a:t>
            </a:r>
            <a:r>
              <a:rPr lang="nb-NO" dirty="0" smtClean="0"/>
              <a:t>  [</a:t>
            </a:r>
            <a:r>
              <a:rPr lang="nb-NO" dirty="0"/>
              <a:t>Baba </a:t>
            </a:r>
            <a:r>
              <a:rPr lang="nb-NO" dirty="0" smtClean="0"/>
              <a:t>nåel] </a:t>
            </a:r>
          </a:p>
          <a:p>
            <a:pPr algn="ctr"/>
            <a:r>
              <a:rPr lang="nb-NO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/julenisse</a:t>
            </a:r>
            <a:endParaRPr lang="nb-NO" dirty="0"/>
          </a:p>
        </p:txBody>
      </p:sp>
      <p:pic>
        <p:nvPicPr>
          <p:cNvPr id="1029" name="Bilde 1" descr="Advent, Advent Cand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6"/>
          <a:stretch>
            <a:fillRect/>
          </a:stretch>
        </p:blipFill>
        <p:spPr bwMode="auto">
          <a:xfrm>
            <a:off x="1375397" y="3828203"/>
            <a:ext cx="2534478" cy="21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499998" y="6038998"/>
            <a:ext cx="221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dirty="0" smtClean="0"/>
              <a:t>ڕووناکی</a:t>
            </a:r>
            <a:r>
              <a:rPr lang="nb-NO" dirty="0" smtClean="0"/>
              <a:t> [Ronaki]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lys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30" name="Bilde 2" descr="Santas Hat, Christmas, Claus, San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89" y="3746952"/>
            <a:ext cx="2770371" cy="227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627489" y="5780248"/>
            <a:ext cx="28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u-Arab-IQ" dirty="0"/>
              <a:t>کڵاوی بابا </a:t>
            </a:r>
            <a:r>
              <a:rPr lang="ku-Arab-IQ" dirty="0" smtClean="0"/>
              <a:t>نۆئێل</a:t>
            </a:r>
            <a:r>
              <a:rPr lang="nb-NO" dirty="0" smtClean="0"/>
              <a:t> </a:t>
            </a:r>
          </a:p>
          <a:p>
            <a:pPr algn="ctr"/>
            <a:r>
              <a:rPr lang="nb-NO" dirty="0" smtClean="0"/>
              <a:t>[</a:t>
            </a:r>
            <a:r>
              <a:rPr lang="nb-NO" dirty="0"/>
              <a:t>Klaoi baba </a:t>
            </a:r>
            <a:r>
              <a:rPr lang="nb-NO" dirty="0" smtClean="0"/>
              <a:t>nåel]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/ 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isselue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8101391" y="5525585"/>
            <a:ext cx="288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u-Arab-IQ" dirty="0"/>
              <a:t>چۆرەکی </a:t>
            </a:r>
            <a:r>
              <a:rPr lang="ku-Arab-IQ" dirty="0" smtClean="0"/>
              <a:t>زەنجەفیل</a:t>
            </a:r>
            <a:r>
              <a:rPr lang="nb-NO" dirty="0" smtClean="0"/>
              <a:t> </a:t>
            </a:r>
          </a:p>
          <a:p>
            <a:pPr algn="ctr"/>
            <a:r>
              <a:rPr lang="nb-NO" dirty="0" smtClean="0"/>
              <a:t>[</a:t>
            </a:r>
            <a:r>
              <a:rPr lang="nb-NO" dirty="0"/>
              <a:t>Choreki </a:t>
            </a:r>
            <a:r>
              <a:rPr lang="nb-NO" dirty="0" smtClean="0"/>
              <a:t>zenjefil]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/pepperkake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8712477" y="2685839"/>
            <a:ext cx="1657826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ku-Arab-IQ" dirty="0" smtClean="0">
                <a:solidFill>
                  <a:schemeClr val="bg1"/>
                </a:solidFill>
              </a:rPr>
              <a:t>سوور</a:t>
            </a:r>
            <a:r>
              <a:rPr lang="nb-NO" dirty="0" smtClean="0">
                <a:solidFill>
                  <a:schemeClr val="bg1"/>
                </a:solidFill>
              </a:rPr>
              <a:t> [Sor] </a:t>
            </a:r>
            <a:r>
              <a:rPr lang="nb-NO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/rød</a:t>
            </a:r>
            <a:endParaRPr lang="nb-N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23DA6A6E-AC52-1D44-BD43-B1CC28BFDFC9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C723582-A26F-EE45-B8BD-7079C4824C77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C7C440DA-BE9F-0945-B0F8-D1611B233078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F3F963F-7037-C540-B7E7-847F8F21FB6E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7039A3FE-0654-0344-92FA-ACFC9B09F1C4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B9C8525B-CD8F-4348-B399-605730A1903B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r="7234" b="7876"/>
          <a:stretch/>
        </p:blipFill>
        <p:spPr>
          <a:xfrm>
            <a:off x="4854755" y="613653"/>
            <a:ext cx="2543105" cy="183278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1" t="35421" r="33065" b="30909"/>
          <a:stretch/>
        </p:blipFill>
        <p:spPr>
          <a:xfrm>
            <a:off x="8680532" y="3780530"/>
            <a:ext cx="1721717" cy="16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5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61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915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79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64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2" descr="Gingerbread House, Christmas, Swee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684"/>
          <a:stretch/>
        </p:blipFill>
        <p:spPr bwMode="auto">
          <a:xfrm>
            <a:off x="1485393" y="440803"/>
            <a:ext cx="2359419" cy="184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424337" y="2268267"/>
            <a:ext cx="25436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u-Arab-IQ" dirty="0"/>
              <a:t>خانووی چۆرەکی </a:t>
            </a:r>
            <a:r>
              <a:rPr lang="ku-Arab-IQ" dirty="0" smtClean="0"/>
              <a:t>زەنجەفیل</a:t>
            </a:r>
            <a:r>
              <a:rPr lang="nb-NO" dirty="0" smtClean="0"/>
              <a:t> </a:t>
            </a:r>
          </a:p>
          <a:p>
            <a:pPr algn="ctr"/>
            <a:r>
              <a:rPr lang="nb-NO" dirty="0" smtClean="0"/>
              <a:t>[</a:t>
            </a:r>
            <a:r>
              <a:rPr lang="nb-NO" dirty="0"/>
              <a:t>Khanoi choreki </a:t>
            </a:r>
            <a:r>
              <a:rPr lang="nb-NO" dirty="0" smtClean="0"/>
              <a:t>zenjefil]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pepperkakehus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2" name="Bilde 2" descr="Advent Calendar, Advent, Calendar,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00" y="651206"/>
            <a:ext cx="2581000" cy="18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626413" y="2499274"/>
            <a:ext cx="2939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calendario 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adviento/ 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ulekalender</a:t>
            </a:r>
            <a:endParaRPr lang="nb-NO" dirty="0"/>
          </a:p>
        </p:txBody>
      </p:sp>
      <p:pic>
        <p:nvPicPr>
          <p:cNvPr id="17" name="Bilde 2" descr="Birthday, Gift, Box, Surprise,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1688" r="9740" b="5519"/>
          <a:stretch>
            <a:fillRect/>
          </a:stretch>
        </p:blipFill>
        <p:spPr bwMode="auto">
          <a:xfrm>
            <a:off x="8418682" y="442951"/>
            <a:ext cx="2216427" cy="24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498729" y="2767451"/>
            <a:ext cx="205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dirty="0" smtClean="0"/>
              <a:t>دیاری</a:t>
            </a:r>
            <a:r>
              <a:rPr lang="nb-NO" dirty="0" smtClean="0"/>
              <a:t> [Diari]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gave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3" name="Picture 5" descr="Orange_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37" y="3799411"/>
            <a:ext cx="2481534" cy="22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382574" y="6054209"/>
            <a:ext cx="2565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dirty="0" smtClean="0"/>
              <a:t>ئەستێرە</a:t>
            </a:r>
            <a:r>
              <a:rPr lang="nb-NO" dirty="0" smtClean="0"/>
              <a:t> [Estere]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tjerne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4" name="Bilde 3" descr="Church, Snow, Winter, Building, Whi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r="17391"/>
          <a:stretch/>
        </p:blipFill>
        <p:spPr bwMode="auto">
          <a:xfrm>
            <a:off x="4931201" y="3794572"/>
            <a:ext cx="2376153" cy="251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632719" y="6129375"/>
            <a:ext cx="2426626" cy="370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ku-Arab-IQ" dirty="0" smtClean="0"/>
              <a:t>کڵێسا</a:t>
            </a:r>
            <a:r>
              <a:rPr lang="nb-NO" dirty="0" smtClean="0"/>
              <a:t> [Klesa]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Cordia New"/>
              </a:rPr>
              <a:t>/kirke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Cordia New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CD989A5-BD91-7148-8CC2-C25A45564F77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42352A8-77B9-6B4A-989A-304F62DEF2D8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solidFill>
            <a:srgbClr val="54823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1FC3B13D-3D56-1F47-9AAF-2D6388F61B8C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58E32BBF-B36B-B544-8E37-8C4D53FF7B9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D9DF33D2-ED9C-CE40-B74A-DF50C2550E6E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A5115D10-CA83-D847-AC72-24FBEE243175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8455832" y="5944709"/>
            <a:ext cx="214212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ku-Arab-IQ" dirty="0" smtClean="0">
                <a:solidFill>
                  <a:schemeClr val="bg1"/>
                </a:solidFill>
              </a:rPr>
              <a:t>سەوز</a:t>
            </a:r>
            <a:r>
              <a:rPr lang="nb-NO" dirty="0" smtClean="0">
                <a:solidFill>
                  <a:schemeClr val="bg1"/>
                </a:solidFill>
              </a:rPr>
              <a:t> [Seoz] </a:t>
            </a:r>
            <a:r>
              <a:rPr lang="nb-NO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</a:t>
            </a:r>
            <a:r>
              <a:rPr lang="nb-NO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rønn</a:t>
            </a:r>
            <a:endParaRPr lang="nb-N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24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e 9" descr="Christmas, Barnehage, Jesus, Nativ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21486"/>
          <a:stretch/>
        </p:blipFill>
        <p:spPr bwMode="auto">
          <a:xfrm>
            <a:off x="1490034" y="550692"/>
            <a:ext cx="2293047" cy="221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467447" y="2782927"/>
            <a:ext cx="2315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dirty="0" smtClean="0"/>
              <a:t>بێشکە</a:t>
            </a:r>
            <a:r>
              <a:rPr lang="nb-NO" dirty="0" smtClean="0"/>
              <a:t> [Besjke]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/krybbe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3" name="Bilde 3" descr="Mandariner, Sitrus, Frukt, Klement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970" y="3899976"/>
            <a:ext cx="2563851" cy="19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704690" y="5837282"/>
            <a:ext cx="1762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u-Arab-IQ" dirty="0"/>
              <a:t>لالەنگی </a:t>
            </a:r>
            <a:r>
              <a:rPr lang="nb-NO" dirty="0" smtClean="0"/>
              <a:t> [Lalengi]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  <a:endParaRPr lang="nb-NO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lementiner</a:t>
            </a:r>
            <a:endParaRPr lang="nb-NO" dirty="0"/>
          </a:p>
        </p:txBody>
      </p:sp>
      <p:pic>
        <p:nvPicPr>
          <p:cNvPr id="5124" name="Picture 4" descr="fire-30231__48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53" y="3584637"/>
            <a:ext cx="1772902" cy="24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1831166" y="6062857"/>
            <a:ext cx="1699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u-Arab-IQ" dirty="0"/>
              <a:t>ئاگر </a:t>
            </a:r>
            <a:r>
              <a:rPr lang="nb-NO" dirty="0" smtClean="0"/>
              <a:t> [Agr]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/Bål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5" name="Bilde 3" descr="Bilderesultat for lu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82" y="503212"/>
            <a:ext cx="2663636" cy="17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5055730" y="2278933"/>
            <a:ext cx="20906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u-Arab-IQ" dirty="0"/>
              <a:t>چۆرەکی زەعفەران </a:t>
            </a:r>
            <a:endParaRPr lang="nb-NO" dirty="0" smtClean="0"/>
          </a:p>
          <a:p>
            <a:pPr algn="ctr"/>
            <a:r>
              <a:rPr lang="nb-NO" dirty="0" smtClean="0"/>
              <a:t> [</a:t>
            </a:r>
            <a:r>
              <a:rPr lang="nb-NO" dirty="0"/>
              <a:t>Choreki </a:t>
            </a:r>
            <a:r>
              <a:rPr lang="nb-NO" dirty="0" smtClean="0"/>
              <a:t>Zaferan]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Lussekatter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6" name="Bilde 5" descr="Lucia, Lucia Prosesjon, Christm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8142" r="11144"/>
          <a:stretch/>
        </p:blipFill>
        <p:spPr bwMode="auto">
          <a:xfrm>
            <a:off x="8196161" y="585946"/>
            <a:ext cx="2661470" cy="192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8467149" y="2686366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dirty="0"/>
              <a:t>لووسیا </a:t>
            </a:r>
            <a:r>
              <a:rPr lang="nb-NO" dirty="0" smtClean="0"/>
              <a:t> [Locia]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ucia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7" name="Bilde 2" descr="C:\Users\ingebsu\AppData\Local\Microsoft\Windows\INetCache\Content.MSO\D375492F.tm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5639"/>
          <a:stretch/>
        </p:blipFill>
        <p:spPr bwMode="auto">
          <a:xfrm>
            <a:off x="4841373" y="3737113"/>
            <a:ext cx="2509254" cy="215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421151" y="5879082"/>
            <a:ext cx="3006667" cy="664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ku-Arab-IQ" dirty="0"/>
              <a:t>شیربرنج </a:t>
            </a:r>
            <a:r>
              <a:rPr lang="nb-NO" dirty="0" smtClean="0"/>
              <a:t> [</a:t>
            </a:r>
            <a:r>
              <a:rPr lang="nb-NO" dirty="0"/>
              <a:t>Sjir </a:t>
            </a:r>
            <a:r>
              <a:rPr lang="nb-NO" dirty="0" smtClean="0"/>
              <a:t>birnj] </a:t>
            </a: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/Grøt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AA3AE40-6022-4B48-9AB6-8C2CC837C5F1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A3FC96C-A157-384B-9D5A-82D28C1032D5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843FD2E-0676-E146-B5D2-0EDF665083F8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14B5966-0E00-9C42-8DCA-65FA6CF37024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7EBBA80-DA05-AD43-97AC-FB7DF7CD1421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7F24964-04A5-E94A-B2C4-076CC2859342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45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01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ADB80276-7E60-9F46-9B42-E21B3BF78FBD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solidFill>
            <a:srgbClr val="7031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1713525" y="2590525"/>
            <a:ext cx="1787669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ku-Arab-IQ" dirty="0">
                <a:solidFill>
                  <a:schemeClr val="bg1"/>
                </a:solidFill>
              </a:rPr>
              <a:t>مۆر</a:t>
            </a:r>
            <a:r>
              <a:rPr lang="nb-NO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[Mår]/ </a:t>
            </a:r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</a:t>
            </a:r>
            <a:r>
              <a:rPr lang="nb-NO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illa</a:t>
            </a:r>
            <a:endParaRPr lang="nb-N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98" name="Bilde 5" descr="Santa Claus, Sleigh, Christmas, Sa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48" y="870852"/>
            <a:ext cx="2519504" cy="13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874861" y="2690277"/>
            <a:ext cx="2938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u-Arab-IQ" dirty="0"/>
              <a:t>خلیسکە </a:t>
            </a:r>
            <a:r>
              <a:rPr lang="nb-NO" dirty="0" smtClean="0"/>
              <a:t> [Khliske]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/slede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99" name="Bilde 8" descr="New Year'S Eve, Fireworks, Bea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51" y="3829649"/>
            <a:ext cx="2577508" cy="172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8175137" y="5588803"/>
            <a:ext cx="2730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u-Arab-IQ" dirty="0"/>
              <a:t>یارییە ئاگرینەکان </a:t>
            </a:r>
            <a:r>
              <a:rPr lang="nb-NO" dirty="0" smtClean="0"/>
              <a:t> </a:t>
            </a:r>
          </a:p>
          <a:p>
            <a:pPr algn="ctr"/>
            <a:r>
              <a:rPr lang="nb-NO" dirty="0" smtClean="0"/>
              <a:t>[</a:t>
            </a:r>
            <a:r>
              <a:rPr lang="nb-NO" dirty="0"/>
              <a:t>Jarie </a:t>
            </a:r>
            <a:r>
              <a:rPr lang="nb-NO" dirty="0" smtClean="0"/>
              <a:t>agrinekan]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fyrverkeri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100" name="Bilde 6" descr="Reindeer, Christmas, Deer, Santa, Wi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53" y="3829649"/>
            <a:ext cx="1787669" cy="182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561384" y="5795772"/>
            <a:ext cx="2405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u-Arab-IQ" dirty="0"/>
              <a:t>ئاژەڵی ڕەننە </a:t>
            </a:r>
            <a:r>
              <a:rPr lang="nb-NO" dirty="0" smtClean="0"/>
              <a:t> [</a:t>
            </a:r>
            <a:r>
              <a:rPr lang="nb-NO" dirty="0"/>
              <a:t>Azheli </a:t>
            </a:r>
            <a:r>
              <a:rPr lang="nb-NO" dirty="0" smtClean="0"/>
              <a:t>rene]</a:t>
            </a:r>
          </a:p>
          <a:p>
            <a:pPr algn="ctr"/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reinsdyr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101" name="Bilde 9" descr="Bilderesultater for julek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61" y="3935896"/>
            <a:ext cx="2476765" cy="185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4302681" y="5795772"/>
            <a:ext cx="3141070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ku-Arab-IQ" dirty="0"/>
              <a:t>کارتی کریسمس </a:t>
            </a:r>
            <a:endParaRPr lang="nb-NO" dirty="0" smtClean="0"/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 smtClean="0"/>
              <a:t> [</a:t>
            </a:r>
            <a:r>
              <a:rPr lang="nb-NO" dirty="0"/>
              <a:t>Karti </a:t>
            </a:r>
            <a:r>
              <a:rPr lang="nb-NO" dirty="0" smtClean="0"/>
              <a:t>krisms]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Cordia New"/>
              </a:rPr>
              <a:t>/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Cordia New"/>
              </a:rPr>
              <a:t>julekort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Cordia New"/>
            </a:endParaRPr>
          </a:p>
        </p:txBody>
      </p:sp>
      <p:pic>
        <p:nvPicPr>
          <p:cNvPr id="4102" name="Bilde 1" descr="Dough, Bake, Kjevle, Kjøkken, Kjeks, Sø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51" y="517390"/>
            <a:ext cx="2572573" cy="207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8391966" y="2711899"/>
            <a:ext cx="2297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u-Arab-IQ" dirty="0"/>
              <a:t>تیرۆک </a:t>
            </a:r>
            <a:r>
              <a:rPr lang="nb-NO" dirty="0" smtClean="0"/>
              <a:t> [Tiråk]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jevle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A08ED28-8702-B847-95F9-500CC75B8068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EA82783-A732-364C-80D9-77A6DD8288D7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5FD8262-71D2-DE41-9D73-115B54028ACA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3209B3F-3E45-4046-A1F3-0571BBA7CADB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2252738-0864-9645-99EF-314ED91B0472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37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579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e 5" descr="Snowman, Christmas, Merry, Scarf, 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09" y="442845"/>
            <a:ext cx="2663789" cy="266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288703" y="2452967"/>
            <a:ext cx="2731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/>
              <a:t> </a:t>
            </a:r>
            <a:r>
              <a:rPr lang="ku-Arab-IQ" dirty="0" smtClean="0"/>
              <a:t>شێرە </a:t>
            </a:r>
            <a:r>
              <a:rPr lang="ku-Arab-IQ" dirty="0"/>
              <a:t>بەفرینە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nb-NO" dirty="0" err="1"/>
              <a:t>S</a:t>
            </a:r>
            <a:r>
              <a:rPr lang="nb-NO" dirty="0" err="1" smtClean="0"/>
              <a:t>jere</a:t>
            </a:r>
            <a:r>
              <a:rPr lang="nb-NO" dirty="0" smtClean="0"/>
              <a:t> befrine]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endParaRPr lang="nb-NO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snømann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5" name="Bilde 4" descr="Sport, Ski, Skiers, Skiing, Depar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613" y="3889061"/>
            <a:ext cx="2122009" cy="212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595729" y="6035187"/>
            <a:ext cx="1759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dirty="0"/>
              <a:t>سکای </a:t>
            </a:r>
            <a:r>
              <a:rPr lang="nb-NO" dirty="0" smtClean="0"/>
              <a:t> [Skai]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ski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6" name="Bilde 1" descr="Cartoon, Kid, Sledge, Snow, Wi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44" y="773956"/>
            <a:ext cx="2592511" cy="15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571181" y="2419753"/>
            <a:ext cx="2564284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ku-Arab-IQ" dirty="0"/>
              <a:t>شەماتۆک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 [</a:t>
            </a:r>
            <a:r>
              <a:rPr lang="nb-NO" dirty="0" smtClean="0"/>
              <a:t>Sjematåk]</a:t>
            </a: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Cordia New"/>
              </a:rPr>
              <a:t>/akebrett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Cordia New"/>
            </a:endParaRPr>
          </a:p>
        </p:txBody>
      </p:sp>
      <p:pic>
        <p:nvPicPr>
          <p:cNvPr id="3077" name="Bilde 3" descr="Istapp, Tak, Vann, Kaldt, Frost, 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67" y="488258"/>
            <a:ext cx="2605102" cy="192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7601542" y="2452967"/>
            <a:ext cx="3355383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ku-Arab-IQ" dirty="0" smtClean="0"/>
              <a:t>چلوورەی </a:t>
            </a:r>
            <a:r>
              <a:rPr lang="ku-Arab-IQ" dirty="0"/>
              <a:t>سەهۆڵین </a:t>
            </a:r>
            <a:endParaRPr lang="nb-NO" dirty="0" smtClean="0"/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 smtClean="0"/>
              <a:t>[Chlorei </a:t>
            </a:r>
            <a:r>
              <a:rPr lang="nb-NO" dirty="0"/>
              <a:t>sehålin</a:t>
            </a:r>
            <a:r>
              <a:rPr lang="nb-NO" dirty="0" smtClean="0"/>
              <a:t>]/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Cordia New"/>
              </a:rPr>
              <a:t>istapp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Cordia New"/>
            </a:endParaRPr>
          </a:p>
        </p:txBody>
      </p:sp>
      <p:pic>
        <p:nvPicPr>
          <p:cNvPr id="3078" name="Bilde 2" descr="Iskrystall, Snowflake, Is, Skjema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79" y="3745635"/>
            <a:ext cx="2123851" cy="212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382628" y="5867644"/>
            <a:ext cx="2614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u-Arab-IQ" dirty="0"/>
              <a:t>بلووری بەفرین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nb-NO" dirty="0" err="1" smtClean="0"/>
              <a:t>Blori</a:t>
            </a:r>
            <a:r>
              <a:rPr lang="nb-NO" dirty="0" smtClean="0"/>
              <a:t> befrin</a:t>
            </a:r>
            <a:r>
              <a:rPr lang="nb-NO" dirty="0"/>
              <a:t>]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  <a:endParaRPr lang="nb-NO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snøkrystall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9" name="Bilde 2" descr="Skates, Hvit, Snø, Sport, Kaldt, 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78" y="3745635"/>
            <a:ext cx="2335721" cy="175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5163024" y="5549405"/>
            <a:ext cx="19209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u-Arab-IQ" dirty="0"/>
              <a:t>پێڵاوی سەر سەهۆڵ </a:t>
            </a:r>
            <a:r>
              <a:rPr lang="nb-NO" dirty="0" smtClean="0"/>
              <a:t> </a:t>
            </a:r>
          </a:p>
          <a:p>
            <a:pPr algn="ctr"/>
            <a:r>
              <a:rPr lang="nb-NO" dirty="0" smtClean="0"/>
              <a:t>[</a:t>
            </a:r>
            <a:r>
              <a:rPr lang="nb-NO" dirty="0"/>
              <a:t>Pelawi ser </a:t>
            </a:r>
            <a:r>
              <a:rPr lang="nb-NO" dirty="0" smtClean="0"/>
              <a:t>sehål</a:t>
            </a:r>
            <a:r>
              <a:rPr lang="nb-NO" dirty="0"/>
              <a:t>]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  <a:endParaRPr lang="nb-NO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sskøyter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B4154D4-D972-E747-AE12-207CCE4295A9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E61D7CF-3EDC-BC44-A195-8FB107CC29F5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53F5318-20D8-D34D-BD7D-F485F8778043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4AC93A5-F5E2-E943-AE39-D3BC942481EE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6FE28B4-C862-B942-9C4D-6BBFEC5855B1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C48B21B-CB0E-6D40-9797-D00E870E18F1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03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D0D13222F2204DB8BC4FEF0F950B1D" ma:contentTypeVersion="11" ma:contentTypeDescription="Opprett et nytt dokument." ma:contentTypeScope="" ma:versionID="dc95e2d2552af1dfea605c219970cf82">
  <xsd:schema xmlns:xsd="http://www.w3.org/2001/XMLSchema" xmlns:xs="http://www.w3.org/2001/XMLSchema" xmlns:p="http://schemas.microsoft.com/office/2006/metadata/properties" xmlns:ns3="5b8262f2-4348-4848-bdc3-0c47b1118b32" xmlns:ns4="7215250a-43a4-41dc-97c2-30eed6f49777" targetNamespace="http://schemas.microsoft.com/office/2006/metadata/properties" ma:root="true" ma:fieldsID="aa5522fc73ffa72a4830cd22c62a3bfe" ns3:_="" ns4:_="">
    <xsd:import namespace="5b8262f2-4348-4848-bdc3-0c47b1118b32"/>
    <xsd:import namespace="7215250a-43a4-41dc-97c2-30eed6f497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262f2-4348-4848-bdc3-0c47b1118b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5250a-43a4-41dc-97c2-30eed6f497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6F1E10-BC39-4362-BE2E-767CDEA60C9A}">
  <ds:schemaRefs>
    <ds:schemaRef ds:uri="http://purl.org/dc/terms/"/>
    <ds:schemaRef ds:uri="http://schemas.openxmlformats.org/package/2006/metadata/core-properties"/>
    <ds:schemaRef ds:uri="5b8262f2-4348-4848-bdc3-0c47b1118b32"/>
    <ds:schemaRef ds:uri="http://schemas.microsoft.com/office/2006/documentManagement/types"/>
    <ds:schemaRef ds:uri="http://purl.org/dc/elements/1.1/"/>
    <ds:schemaRef ds:uri="http://schemas.microsoft.com/office/2006/metadata/properties"/>
    <ds:schemaRef ds:uri="7215250a-43a4-41dc-97c2-30eed6f4977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24856B8-8C9B-4FCA-BF3F-A309E646C7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EC2A1C-4D1B-4FF5-A248-336BAFC7F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8262f2-4348-4848-bdc3-0c47b1118b32"/>
    <ds:schemaRef ds:uri="7215250a-43a4-41dc-97c2-30eed6f497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205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Times New Roman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41</cp:revision>
  <cp:lastPrinted>2019-11-29T13:02:10Z</cp:lastPrinted>
  <dcterms:created xsi:type="dcterms:W3CDTF">2019-11-06T12:44:04Z</dcterms:created>
  <dcterms:modified xsi:type="dcterms:W3CDTF">2020-10-06T09:13:18Z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0x0101004CD0D13222F2204DB8BC4FEF0F950B1D</vt:lpwstr>
  </property>
</Properties>
</file>