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4" r:id="rId6"/>
    <p:sldId id="258" r:id="rId7"/>
    <p:sldId id="275" r:id="rId8"/>
    <p:sldId id="264" r:id="rId9"/>
    <p:sldId id="276" r:id="rId10"/>
    <p:sldId id="262" r:id="rId11"/>
    <p:sldId id="277" r:id="rId12"/>
    <p:sldId id="260" r:id="rId13"/>
    <p:sldId id="273" r:id="rId14"/>
    <p:sldId id="278" r:id="rId15"/>
    <p:sldId id="279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A0"/>
    <a:srgbClr val="548234"/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577B-0386-473F-BCEB-632C4DAEC1C1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2C5C-0258-411B-B827-E4821F8F7B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06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6B8F-604F-419F-9613-A6308FD01950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78CE-3FA8-4A43-9DC0-5E6FA15B80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722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535" y="3451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2" y="334042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52440" y="2532889"/>
            <a:ext cx="2825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az-Cyrl-AZ" dirty="0" smtClean="0"/>
              <a:t>ождественская елка</a:t>
            </a:r>
            <a:r>
              <a:rPr lang="nb-NO" dirty="0" smtClean="0"/>
              <a:t> </a:t>
            </a:r>
            <a:r>
              <a:rPr lang="nb-NO" sz="1400" dirty="0" smtClean="0"/>
              <a:t>[razhdestvenskaya yolka] </a:t>
            </a:r>
            <a:r>
              <a:rPr lang="nb-NO" sz="1600" dirty="0" smtClean="0">
                <a:ea typeface="Verdana" panose="020B0604030504040204" pitchFamily="34" charset="0"/>
              </a:rPr>
              <a:t>Juletre</a:t>
            </a:r>
            <a:endParaRPr lang="nb-NO" sz="1600" dirty="0">
              <a:ea typeface="Verdana" panose="020B060403050404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2" y="456247"/>
            <a:ext cx="2026474" cy="24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933639" y="2573910"/>
            <a:ext cx="236757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Дед Мороз</a:t>
            </a:r>
            <a:r>
              <a:rPr lang="nb-NO" dirty="0" smtClean="0"/>
              <a:t> </a:t>
            </a:r>
            <a:r>
              <a:rPr lang="nb-NO" sz="1400" dirty="0" smtClean="0"/>
              <a:t>[Dyed Maros] </a:t>
            </a:r>
          </a:p>
          <a:p>
            <a:pPr algn="ctr"/>
            <a:r>
              <a:rPr lang="nb-NO" sz="16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Julenisse</a:t>
            </a:r>
            <a:endParaRPr lang="nb-NO" sz="1600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08904" y="6057247"/>
            <a:ext cx="166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 smtClean="0"/>
              <a:t>Свечи</a:t>
            </a:r>
            <a:r>
              <a:rPr lang="nb-NO" sz="1600" dirty="0" smtClean="0"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cs typeface="Times New Roman" panose="02020603050405020304" pitchFamily="18" charset="0"/>
              </a:rPr>
              <a:t>[</a:t>
            </a:r>
            <a:r>
              <a:rPr lang="nb-NO" sz="1400" dirty="0" smtClean="0"/>
              <a:t>svechi]</a:t>
            </a:r>
            <a:r>
              <a:rPr lang="nb-NO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Lys</a:t>
            </a:r>
            <a:endParaRPr lang="nb-NO" sz="16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14" y="3702943"/>
            <a:ext cx="2770371" cy="22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80212" y="5687888"/>
            <a:ext cx="26295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Шляпа С</a:t>
            </a:r>
            <a:r>
              <a:rPr lang="ru-RU" dirty="0" smtClean="0"/>
              <a:t>анты</a:t>
            </a:r>
            <a:endParaRPr lang="ru-RU" dirty="0"/>
          </a:p>
          <a:p>
            <a:pPr algn="ctr"/>
            <a:r>
              <a:rPr lang="nb-NO" sz="1400" dirty="0" smtClean="0"/>
              <a:t>[Shlyapa Santy]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Nisselue</a:t>
            </a:r>
            <a:endParaRPr lang="nb-NO" sz="1600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27" y="3824698"/>
            <a:ext cx="2565907" cy="20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064797" y="5897194"/>
            <a:ext cx="29121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dirty="0" smtClean="0"/>
              <a:t>Пряничный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cs typeface="Times New Roman" panose="02020603050405020304" pitchFamily="18" charset="0"/>
              </a:rPr>
              <a:t>[</a:t>
            </a:r>
            <a:r>
              <a:rPr lang="nb-NO" sz="1400" dirty="0" smtClean="0"/>
              <a:t>pryanichnyy</a:t>
            </a:r>
            <a:r>
              <a:rPr lang="nb-NO" sz="1400" dirty="0"/>
              <a:t>]</a:t>
            </a:r>
            <a:endParaRPr lang="nb-N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Pepperkake</a:t>
            </a:r>
            <a:endParaRPr lang="nb-NO" sz="1600" dirty="0"/>
          </a:p>
        </p:txBody>
      </p:sp>
      <p:sp>
        <p:nvSpPr>
          <p:cNvPr id="15" name="Rektangel 14"/>
          <p:cNvSpPr/>
          <p:nvPr/>
        </p:nvSpPr>
        <p:spPr>
          <a:xfrm>
            <a:off x="8426606" y="2740560"/>
            <a:ext cx="2188548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az-Cyrl-AZ" dirty="0" smtClean="0">
                <a:solidFill>
                  <a:schemeClr val="bg1"/>
                </a:solidFill>
              </a:rPr>
              <a:t>Красный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sz="1400" dirty="0" smtClean="0">
                <a:solidFill>
                  <a:schemeClr val="bg1"/>
                </a:solidFill>
              </a:rPr>
              <a:t>[krasnyy] </a:t>
            </a:r>
            <a:r>
              <a:rPr lang="nb-NO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Rød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DA6A6E-AC52-1D44-BD43-B1CC28BFDFC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723582-A26F-EE45-B8BD-7079C4824C7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7C440DA-BE9F-0945-B0F8-D1611B23307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F3F963F-7037-C540-B7E7-847F8F21F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039A3FE-0654-0344-92FA-ACFC9B09F1C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9C8525B-CD8F-4348-B399-605730A1903B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634444" y="512255"/>
            <a:ext cx="2166757" cy="18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78958" y="2320981"/>
            <a:ext cx="235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 </a:t>
            </a:r>
            <a:r>
              <a:rPr lang="az-Cyrl-AZ" dirty="0" smtClean="0"/>
              <a:t>Пряничный </a:t>
            </a:r>
            <a:r>
              <a:rPr lang="az-Cyrl-AZ" dirty="0" smtClean="0"/>
              <a:t>домик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endParaRPr lang="nb-NO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>
                <a:cs typeface="Times New Roman" panose="02020603050405020304" pitchFamily="18" charset="0"/>
              </a:rPr>
              <a:t>[</a:t>
            </a:r>
            <a:r>
              <a:rPr lang="nb-NO" sz="1400" dirty="0"/>
              <a:t>pryanichnyy </a:t>
            </a:r>
            <a:r>
              <a:rPr lang="nb-NO" sz="1400" dirty="0" smtClean="0"/>
              <a:t>domik]</a:t>
            </a:r>
            <a:endParaRPr lang="nb-N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 pepperkakehus</a:t>
            </a:r>
            <a:endParaRPr lang="nb-NO" sz="1600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23" y="556842"/>
            <a:ext cx="2538154" cy="178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68811" y="2360614"/>
            <a:ext cx="2930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dirty="0"/>
              <a:t>Рождественский </a:t>
            </a:r>
            <a:r>
              <a:rPr lang="az-Cyrl-AZ" dirty="0" smtClean="0"/>
              <a:t>календарь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cs typeface="Times New Roman" panose="02020603050405020304" pitchFamily="18" charset="0"/>
              </a:rPr>
              <a:t>[</a:t>
            </a:r>
            <a:r>
              <a:rPr lang="nb-NO" sz="1400" dirty="0" smtClean="0"/>
              <a:t>Razhdestvenskiy kalendar’]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Julekalender</a:t>
            </a:r>
            <a:endParaRPr lang="nb-NO" sz="1600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468139" y="517567"/>
            <a:ext cx="2112305" cy="231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403838" y="2696219"/>
            <a:ext cx="2252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 smtClean="0"/>
              <a:t>Подарок</a:t>
            </a:r>
            <a:r>
              <a:rPr lang="nb-NO" dirty="0" smtClean="0"/>
              <a:t> </a:t>
            </a:r>
            <a:r>
              <a:rPr lang="nb-NO" sz="1400" dirty="0" smtClean="0"/>
              <a:t>[padarok]</a:t>
            </a:r>
            <a:r>
              <a:rPr lang="nb-NO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6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7" y="3799411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17319" y="6054209"/>
            <a:ext cx="213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 smtClean="0"/>
              <a:t>Звезда</a:t>
            </a:r>
            <a:r>
              <a:rPr lang="nb-NO" dirty="0" smtClean="0"/>
              <a:t> </a:t>
            </a:r>
            <a:r>
              <a:rPr lang="nb-NO" sz="1400" dirty="0" smtClean="0"/>
              <a:t>[zvezda]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Stjerne</a:t>
            </a:r>
            <a:endParaRPr lang="nb-NO" sz="1600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931201" y="379457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358958" y="6071597"/>
            <a:ext cx="2979309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az-Cyrl-AZ" dirty="0" smtClean="0"/>
              <a:t>Церковь</a:t>
            </a:r>
            <a:r>
              <a:rPr lang="nb-NO" dirty="0" smtClean="0"/>
              <a:t> </a:t>
            </a:r>
            <a:r>
              <a:rPr lang="nb-NO" sz="1400" dirty="0" smtClean="0"/>
              <a:t>[tserkof’]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kirke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CD989A5-BD91-7148-8CC2-C25A45564F77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42352A8-77B9-6B4A-989A-304F62DEF2D8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solidFill>
            <a:srgbClr val="54823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FC3B13D-3D56-1F47-9AAF-2D6388F61B8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8E32BBF-B36B-B544-8E37-8C4D53FF7B9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9DF33D2-ED9C-CE40-B74A-DF50C2550E6E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5115D10-CA83-D847-AC72-24FBEE24317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390886" y="6054209"/>
            <a:ext cx="239225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z-Cyrl-AZ" dirty="0" smtClean="0">
                <a:solidFill>
                  <a:schemeClr val="bg1"/>
                </a:solidFill>
              </a:rPr>
              <a:t>Зеленый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sz="1400" dirty="0" smtClean="0">
                <a:solidFill>
                  <a:schemeClr val="bg1"/>
                </a:solidFill>
              </a:rPr>
              <a:t>[zelyonyy] </a:t>
            </a:r>
            <a:r>
              <a:rPr lang="nb-NO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Grønn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2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20875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27947" y="2784409"/>
            <a:ext cx="1921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Ясли</a:t>
            </a:r>
            <a:r>
              <a:rPr lang="nb-NO" dirty="0" smtClean="0"/>
              <a:t> </a:t>
            </a:r>
            <a:r>
              <a:rPr lang="nb-NO" sz="1400" dirty="0" smtClean="0"/>
              <a:t>[yasli]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sz="1600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69" y="3754175"/>
            <a:ext cx="256385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265485" y="5598837"/>
            <a:ext cx="2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Мандарины</a:t>
            </a:r>
            <a:endParaRPr lang="nb-NO" dirty="0" smtClean="0"/>
          </a:p>
          <a:p>
            <a:pPr algn="ctr"/>
            <a:r>
              <a:rPr lang="nb-NO" sz="1400" dirty="0" smtClean="0"/>
              <a:t>[Mandariny]</a:t>
            </a:r>
            <a:endParaRPr lang="nb-NO" sz="1400" dirty="0"/>
          </a:p>
          <a:p>
            <a:pPr algn="ctr"/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600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69" y="3667956"/>
            <a:ext cx="1813948" cy="24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695951" y="5998946"/>
            <a:ext cx="1953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dirty="0" smtClean="0"/>
              <a:t>Кост</a:t>
            </a:r>
            <a:r>
              <a:rPr lang="ru-RU" dirty="0" smtClean="0"/>
              <a:t>ер</a:t>
            </a:r>
            <a:r>
              <a:rPr lang="nb-NO" dirty="0" smtClean="0"/>
              <a:t> </a:t>
            </a:r>
            <a:r>
              <a:rPr lang="nb-NO" sz="1400" dirty="0" smtClean="0"/>
              <a:t>[kastyor]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sz="1600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2" y="456737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894902" y="2278381"/>
            <a:ext cx="240219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Ш</a:t>
            </a:r>
            <a:r>
              <a:rPr lang="az-Cyrl-AZ" dirty="0" smtClean="0"/>
              <a:t>афрановые булочки</a:t>
            </a:r>
            <a:r>
              <a:rPr lang="nb-NO" dirty="0" smtClean="0"/>
              <a:t> </a:t>
            </a:r>
          </a:p>
          <a:p>
            <a:pPr algn="ctr"/>
            <a:r>
              <a:rPr lang="nb-NO" sz="1400" dirty="0" smtClean="0"/>
              <a:t>[</a:t>
            </a:r>
            <a:r>
              <a:rPr lang="nb-NO" sz="1400" dirty="0"/>
              <a:t>shafranovyye </a:t>
            </a:r>
            <a:r>
              <a:rPr lang="nb-NO" sz="1400" dirty="0" smtClean="0"/>
              <a:t>bulochki]</a:t>
            </a:r>
          </a:p>
          <a:p>
            <a:pPr algn="ctr"/>
            <a:r>
              <a:rPr lang="nb-NO" dirty="0" smtClean="0"/>
              <a:t>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sz="1600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6161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431882" y="2682478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 smtClean="0"/>
              <a:t>Лючия</a:t>
            </a:r>
            <a:r>
              <a:rPr lang="nb-NO" dirty="0" smtClean="0"/>
              <a:t> </a:t>
            </a:r>
            <a:r>
              <a:rPr lang="nb-NO" sz="1400" dirty="0" smtClean="0"/>
              <a:t>[Lyuchiya]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endParaRPr lang="nb-NO" sz="1600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959591" y="3754175"/>
            <a:ext cx="2272819" cy="19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64182" y="5721947"/>
            <a:ext cx="27718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K</a:t>
            </a:r>
            <a:r>
              <a:rPr lang="ru-RU" dirty="0" smtClean="0"/>
              <a:t>аша</a:t>
            </a:r>
            <a:endParaRPr lang="ru-RU" dirty="0"/>
          </a:p>
          <a:p>
            <a:pPr algn="ctr"/>
            <a:r>
              <a:rPr lang="nb-NO" sz="1400" dirty="0" smtClean="0"/>
              <a:t>[</a:t>
            </a:r>
            <a:r>
              <a:rPr lang="nb-NO" sz="1400" dirty="0"/>
              <a:t>k</a:t>
            </a:r>
            <a:r>
              <a:rPr lang="nb-NO" sz="1400" dirty="0" smtClean="0"/>
              <a:t>asha]</a:t>
            </a:r>
            <a:r>
              <a:rPr lang="nb-NO" sz="1400" dirty="0"/>
              <a:t>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Grøt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AA3AE40-6022-4B48-9AB6-8C2CC837C5F1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3FC96C-A157-384B-9D5A-82D28C1032D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43FD2E-0676-E146-B5D2-0EDF665083F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4B5966-0E00-9C42-8DCA-65FA6CF3702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7EBBA80-DA05-AD43-97AC-FB7DF7CD142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4964-04A5-E94A-B2C4-076CC285934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DB80276-7E60-9F46-9B42-E21B3BF78FBD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1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554748" y="2400364"/>
            <a:ext cx="2231030" cy="61555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фиолетовый</a:t>
            </a:r>
          </a:p>
          <a:p>
            <a:pPr algn="ctr"/>
            <a:r>
              <a:rPr lang="nb-NO" sz="1400" dirty="0" smtClean="0">
                <a:solidFill>
                  <a:schemeClr val="bg1"/>
                </a:solidFill>
              </a:rPr>
              <a:t>[fialetovyy]</a:t>
            </a:r>
            <a:r>
              <a:rPr lang="nb-NO" sz="1400" dirty="0">
                <a:solidFill>
                  <a:schemeClr val="bg1"/>
                </a:solidFill>
              </a:rPr>
              <a:t> </a:t>
            </a:r>
            <a:r>
              <a:rPr lang="nb-NO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8" y="870852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213620" y="2577380"/>
            <a:ext cx="1932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Санки</a:t>
            </a:r>
            <a:r>
              <a:rPr lang="nb-NO" dirty="0" smtClean="0"/>
              <a:t> </a:t>
            </a:r>
            <a:r>
              <a:rPr lang="nb-NO" sz="1400" dirty="0" smtClean="0"/>
              <a:t>[Sanki]</a:t>
            </a:r>
            <a:r>
              <a:rPr lang="nb-NO" sz="1400" dirty="0"/>
              <a:t>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sz="1600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2" y="3783804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378228" y="5701509"/>
            <a:ext cx="22973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Фейерверк</a:t>
            </a:r>
            <a:r>
              <a:rPr lang="nb-NO" dirty="0" smtClean="0"/>
              <a:t> </a:t>
            </a:r>
            <a:r>
              <a:rPr lang="nb-NO" sz="1400" dirty="0" smtClean="0"/>
              <a:t>[feyyerverk]</a:t>
            </a:r>
            <a:endParaRPr lang="nb-NO" sz="1400" dirty="0"/>
          </a:p>
          <a:p>
            <a:pPr algn="ctr"/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sz="1600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6" y="3749228"/>
            <a:ext cx="1577284" cy="192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318200" y="5769632"/>
            <a:ext cx="27207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северный </a:t>
            </a:r>
            <a:r>
              <a:rPr lang="ru-RU" dirty="0" smtClean="0"/>
              <a:t>олень</a:t>
            </a:r>
            <a:endParaRPr lang="nb-NO" dirty="0" smtClean="0"/>
          </a:p>
          <a:p>
            <a:pPr algn="ctr"/>
            <a:r>
              <a:rPr lang="nb-NO" sz="1400" dirty="0" smtClean="0"/>
              <a:t>[severnyy olen’]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600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7" y="381358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656001" y="5673462"/>
            <a:ext cx="2880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Рождественские открытки</a:t>
            </a:r>
          </a:p>
          <a:p>
            <a:pPr algn="ctr"/>
            <a:r>
              <a:rPr lang="nb-NO" sz="1400" dirty="0" smtClean="0"/>
              <a:t>[Razhdestvenskiye </a:t>
            </a:r>
            <a:r>
              <a:rPr lang="nb-NO" sz="1400" dirty="0"/>
              <a:t>a</a:t>
            </a:r>
            <a:r>
              <a:rPr lang="nb-NO" sz="1400" dirty="0" smtClean="0"/>
              <a:t>tkrytki]</a:t>
            </a:r>
            <a:r>
              <a:rPr lang="nb-NO" sz="1400" dirty="0"/>
              <a:t>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Julekort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453959" y="2740693"/>
            <a:ext cx="215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Скалка</a:t>
            </a:r>
            <a:r>
              <a:rPr lang="nb-NO" dirty="0" smtClean="0"/>
              <a:t> </a:t>
            </a:r>
            <a:r>
              <a:rPr lang="nb-NO" sz="1400" dirty="0" smtClean="0"/>
              <a:t>[Skalka]</a:t>
            </a:r>
            <a:r>
              <a:rPr lang="nb-NO" sz="1400" dirty="0"/>
              <a:t>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6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A08ED28-8702-B847-95F9-500CC75B8068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A82783-A732-364C-80D9-77A6DD8288D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FD8262-71D2-DE41-9D73-115B54028AC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209B3F-3E45-4046-A1F3-0571BBA7CADB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252738-0864-9645-99EF-314ED91B0472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7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8" y="528428"/>
            <a:ext cx="2268768" cy="226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33273" y="2539244"/>
            <a:ext cx="26636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Снеговик</a:t>
            </a:r>
            <a:r>
              <a:rPr lang="nb-NO" dirty="0" smtClean="0"/>
              <a:t> </a:t>
            </a:r>
            <a:r>
              <a:rPr lang="nb-NO" sz="1400" dirty="0" smtClean="0"/>
              <a:t>[Snegavik]</a:t>
            </a:r>
            <a:endParaRPr lang="nb-NO" sz="1400" dirty="0"/>
          </a:p>
          <a:p>
            <a:pPr algn="ctr"/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Snømann</a:t>
            </a:r>
            <a:endParaRPr lang="nb-NO" sz="1600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484" y="3830491"/>
            <a:ext cx="1934824" cy="193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110340" y="5619581"/>
            <a:ext cx="2730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атание </a:t>
            </a:r>
            <a:r>
              <a:rPr lang="ru-RU" dirty="0"/>
              <a:t>на лыжах</a:t>
            </a:r>
          </a:p>
          <a:p>
            <a:pPr algn="ctr"/>
            <a:r>
              <a:rPr lang="nb-NO" sz="1400" dirty="0" smtClean="0"/>
              <a:t>[kataniye </a:t>
            </a:r>
            <a:r>
              <a:rPr lang="nb-NO" sz="1400" dirty="0"/>
              <a:t>na </a:t>
            </a:r>
            <a:r>
              <a:rPr lang="nb-NO" sz="1400" dirty="0" smtClean="0"/>
              <a:t>lyzhakh]</a:t>
            </a:r>
            <a:endParaRPr lang="nb-NO" sz="1400" dirty="0"/>
          </a:p>
          <a:p>
            <a:pPr algn="ctr"/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Ski</a:t>
            </a:r>
            <a:endParaRPr lang="nb-NO" sz="1600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4" y="773956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5068163" y="2365453"/>
            <a:ext cx="2055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ани</a:t>
            </a:r>
            <a:endParaRPr lang="ru-RU" dirty="0"/>
          </a:p>
          <a:p>
            <a:pPr algn="ctr"/>
            <a:r>
              <a:rPr lang="nb-NO" sz="1400" dirty="0" smtClean="0"/>
              <a:t>[Sani]</a:t>
            </a:r>
            <a:r>
              <a:rPr lang="nb-NO" sz="1400" dirty="0"/>
              <a:t>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Akebrett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491924"/>
            <a:ext cx="2605102" cy="19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236067" y="2489419"/>
            <a:ext cx="26162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Сосулька</a:t>
            </a:r>
            <a:endParaRPr lang="ru-RU" dirty="0"/>
          </a:p>
          <a:p>
            <a:pPr algn="ctr"/>
            <a:r>
              <a:rPr lang="nb-NO" sz="1400" dirty="0" smtClean="0"/>
              <a:t>[sasul'ka]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Istapp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8" y="3737531"/>
            <a:ext cx="2328652" cy="20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430726" y="5785438"/>
            <a:ext cx="2468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Снежинка</a:t>
            </a:r>
            <a:endParaRPr lang="ru-RU" dirty="0"/>
          </a:p>
          <a:p>
            <a:pPr algn="ctr"/>
            <a:r>
              <a:rPr lang="nb-NO" sz="1400" dirty="0" smtClean="0"/>
              <a:t>[Snezhinka]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Snøkrystal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4" y="3907849"/>
            <a:ext cx="2558672" cy="19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942280" y="5790922"/>
            <a:ext cx="2754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Коньки</a:t>
            </a:r>
            <a:r>
              <a:rPr lang="nb-NO" dirty="0" smtClean="0"/>
              <a:t> </a:t>
            </a:r>
            <a:r>
              <a:rPr lang="nb-NO" sz="1400" dirty="0" smtClean="0"/>
              <a:t>[kan'ki]</a:t>
            </a:r>
            <a:r>
              <a:rPr lang="nb-NO" sz="1400" dirty="0"/>
              <a:t>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Isskøyter</a:t>
            </a:r>
            <a:r>
              <a:rPr lang="nb-NO" sz="3200" dirty="0" smtClean="0">
                <a:ea typeface="Calibri" panose="020F0502020204030204" pitchFamily="34" charset="0"/>
              </a:rPr>
              <a:t> </a:t>
            </a:r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4154D4-D972-E747-AE12-207CCE4295A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61D7CF-3EDC-BC44-A195-8FB107CC29F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53F5318-20D8-D34D-BD7D-F485F8778043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AC93A5-F5E2-E943-AE39-D3BC942481E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6FE28B4-C862-B942-9C4D-6BBFEC5855B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48B21B-CB0E-6D40-9797-D00E870E18F1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42FC5289BE694EAE79A21CF07170CC" ma:contentTypeVersion="11" ma:contentTypeDescription="Opprett et nytt dokument." ma:contentTypeScope="" ma:versionID="1e4ea79bd2ea398084f82fc22868d1ff">
  <xsd:schema xmlns:xsd="http://www.w3.org/2001/XMLSchema" xmlns:xs="http://www.w3.org/2001/XMLSchema" xmlns:p="http://schemas.microsoft.com/office/2006/metadata/properties" xmlns:ns3="a73f22f4-abce-4c5a-9ed1-21dc37a45e58" xmlns:ns4="6b0351c0-7061-4d4c-a1d1-f37f8258e371" targetNamespace="http://schemas.microsoft.com/office/2006/metadata/properties" ma:root="true" ma:fieldsID="dcdd0a49bc80b854e02b24547028920b" ns3:_="" ns4:_="">
    <xsd:import namespace="a73f22f4-abce-4c5a-9ed1-21dc37a45e58"/>
    <xsd:import namespace="6b0351c0-7061-4d4c-a1d1-f37f8258e3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f22f4-abce-4c5a-9ed1-21dc37a45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351c0-7061-4d4c-a1d1-f37f8258e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6EBE05-3C23-4F55-925A-F2FFE52D7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f22f4-abce-4c5a-9ed1-21dc37a45e58"/>
    <ds:schemaRef ds:uri="6b0351c0-7061-4d4c-a1d1-f37f8258e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6F1E10-BC39-4362-BE2E-767CDEA60C9A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a73f22f4-abce-4c5a-9ed1-21dc37a45e5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b0351c0-7061-4d4c-a1d1-f37f8258e3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177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37</cp:revision>
  <cp:lastPrinted>2019-11-29T13:02:10Z</cp:lastPrinted>
  <dcterms:created xsi:type="dcterms:W3CDTF">2019-11-06T12:44:04Z</dcterms:created>
  <dcterms:modified xsi:type="dcterms:W3CDTF">2019-12-16T09:38:47Z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0x010100DA42FC5289BE694EAE79A21CF07170CC</vt:lpwstr>
  </property>
</Properties>
</file>