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6" r:id="rId6"/>
    <p:sldId id="258" r:id="rId7"/>
    <p:sldId id="266" r:id="rId8"/>
    <p:sldId id="264" r:id="rId9"/>
    <p:sldId id="267" r:id="rId10"/>
    <p:sldId id="262" r:id="rId11"/>
    <p:sldId id="268" r:id="rId12"/>
    <p:sldId id="260" r:id="rId13"/>
    <p:sldId id="269" r:id="rId14"/>
    <p:sldId id="271" r:id="rId15"/>
    <p:sldId id="270" r:id="rId16"/>
  </p:sldIdLst>
  <p:sldSz cx="12192000" cy="6858000"/>
  <p:notesSz cx="6735763" cy="98663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4A0F"/>
    <a:srgbClr val="F59E6D"/>
    <a:srgbClr val="C7A8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69" autoAdjust="0"/>
    <p:restoredTop sz="94660"/>
  </p:normalViewPr>
  <p:slideViewPr>
    <p:cSldViewPr snapToGrid="0">
      <p:cViewPr varScale="1">
        <p:scale>
          <a:sx n="64" d="100"/>
          <a:sy n="64" d="100"/>
        </p:scale>
        <p:origin x="8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05.12.2019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317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05.12.2019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624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05.12.2019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735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05.12.2019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320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05.12.2019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846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05.12.2019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3543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05.12.2019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306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05.12.2019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29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05.12.2019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658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05.12.2019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351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05.12.2019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657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779E2-49C3-471B-9C79-F5543D4F65EA}" type="datetimeFigureOut">
              <a:rPr lang="nb-NO" smtClean="0"/>
              <a:t>05.12.2019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905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8115440" y="364384"/>
            <a:ext cx="2880000" cy="2880000"/>
          </a:xfrm>
          <a:prstGeom prst="rect">
            <a:avLst/>
          </a:prstGeom>
          <a:solidFill>
            <a:srgbClr val="C0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119655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8090732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 descr="Christmas Tree, Holidays, Christm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42" y="510762"/>
            <a:ext cx="1924565" cy="212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Sylinder 2"/>
          <p:cNvSpPr txBox="1"/>
          <p:nvPr/>
        </p:nvSpPr>
        <p:spPr>
          <a:xfrm>
            <a:off x="1246133" y="2620388"/>
            <a:ext cx="283042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latin typeface="Arial" panose="020B0604020202020204" pitchFamily="34" charset="0"/>
                <a:cs typeface="Arial" panose="020B0604020202020204" pitchFamily="34" charset="0"/>
              </a:rPr>
              <a:t>ต้น</a:t>
            </a:r>
            <a:r>
              <a:rPr lang="th-TH" dirty="0" smtClean="0">
                <a:latin typeface="Arial" panose="020B0604020202020204" pitchFamily="34" charset="0"/>
                <a:cs typeface="Arial" panose="020B0604020202020204" pitchFamily="34" charset="0"/>
              </a:rPr>
              <a:t>คริสต์มาส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nb-N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tånn-kristmas</a:t>
            </a:r>
            <a:r>
              <a:rPr lang="nb-N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nb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uletre</a:t>
            </a: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Bilde 1" descr="Noel, Santa Claus, Christmas, Part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12" y="522043"/>
            <a:ext cx="2175153" cy="265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4627490" y="2598053"/>
            <a:ext cx="284596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ซานต้า</a:t>
            </a:r>
            <a:r>
              <a:rPr lang="th-TH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คลอส</a:t>
            </a:r>
            <a:r>
              <a:rPr lang="nb-NO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</a:t>
            </a:r>
            <a:r>
              <a:rPr lang="nb-NO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santa-claus</a:t>
            </a:r>
            <a:r>
              <a:rPr lang="nb-NO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</a:t>
            </a:r>
            <a:r>
              <a:rPr lang="th-TH" sz="1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Julenisse</a:t>
            </a: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Bilde 1" descr="Advent, Advent Cand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86"/>
          <a:stretch>
            <a:fillRect/>
          </a:stretch>
        </p:blipFill>
        <p:spPr bwMode="auto">
          <a:xfrm>
            <a:off x="1375397" y="3828203"/>
            <a:ext cx="2534478" cy="219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1648799" y="6059361"/>
            <a:ext cx="21700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เทียน</a:t>
            </a:r>
            <a:r>
              <a:rPr lang="nb-NO" dirty="0" smtClean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1200" dirty="0" smtClean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</a:t>
            </a:r>
            <a:r>
              <a:rPr lang="nb-NO" sz="1200" dirty="0" smtClean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tian] </a:t>
            </a:r>
            <a:r>
              <a:rPr lang="nb-NO" sz="16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nb-NO" sz="1600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ys</a:t>
            </a:r>
            <a:endParaRPr lang="nb-NO" sz="1600" dirty="0"/>
          </a:p>
        </p:txBody>
      </p:sp>
      <p:pic>
        <p:nvPicPr>
          <p:cNvPr id="1030" name="Bilde 2" descr="Santas Hat, Christmas, Claus, San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403" y="3735971"/>
            <a:ext cx="2859053" cy="234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4934806" y="5845379"/>
            <a:ext cx="226536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หมวก</a:t>
            </a:r>
            <a:r>
              <a:rPr lang="th-TH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ซานต้า</a:t>
            </a:r>
            <a:r>
              <a:rPr lang="nb-N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</a:t>
            </a:r>
            <a:r>
              <a:rPr lang="nb-NO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moak-santa</a:t>
            </a:r>
            <a:r>
              <a:rPr lang="nb-NO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nb-NO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nb-N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Nisselue</a:t>
            </a: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1" name="Bilde 2" descr="Cakes, Pastries, Kitchen, Burning, Foo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290" y="3828204"/>
            <a:ext cx="2597607" cy="1820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ktangel 13"/>
          <p:cNvSpPr/>
          <p:nvPr/>
        </p:nvSpPr>
        <p:spPr>
          <a:xfrm>
            <a:off x="8063369" y="5648326"/>
            <a:ext cx="298414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ขนมปังรสขิง</a:t>
            </a:r>
            <a:endParaRPr lang="nb-NO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nb-NO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</a:t>
            </a:r>
            <a:r>
              <a:rPr lang="nb-NO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ka-nåmm-pang-rådd-king</a:t>
            </a:r>
            <a:r>
              <a:rPr lang="nb-NO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nb-NO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nb-N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Pepperkake</a:t>
            </a: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8790675" y="2493963"/>
            <a:ext cx="1425390" cy="615553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algn="ctr"/>
            <a:r>
              <a:rPr lang="th-TH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สี</a:t>
            </a:r>
            <a:r>
              <a:rPr lang="th-TH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แดง</a:t>
            </a:r>
            <a:r>
              <a:rPr lang="nb-N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</a:t>
            </a:r>
            <a:r>
              <a:rPr lang="nb-NO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si-daeng</a:t>
            </a:r>
            <a:r>
              <a:rPr lang="nb-NO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nb-NO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th-TH" sz="1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nb-N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Rød</a:t>
            </a: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558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6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54" y="409505"/>
            <a:ext cx="2816363" cy="28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368" y="409505"/>
            <a:ext cx="2836241" cy="283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38" y="377686"/>
            <a:ext cx="2848182" cy="284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Bilde 1" descr="image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897" y="3687175"/>
            <a:ext cx="2827475" cy="28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750" y="3682790"/>
            <a:ext cx="2831859" cy="28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38" y="3682789"/>
            <a:ext cx="2831859" cy="28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766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3654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6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54" y="409505"/>
            <a:ext cx="2816363" cy="28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368" y="409505"/>
            <a:ext cx="2836241" cy="283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38" y="377686"/>
            <a:ext cx="2848182" cy="284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Bilde 1" descr="image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897" y="3687175"/>
            <a:ext cx="2827475" cy="28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750" y="3682790"/>
            <a:ext cx="2831859" cy="28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38" y="3682789"/>
            <a:ext cx="2831859" cy="28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7554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6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54" y="409505"/>
            <a:ext cx="2816363" cy="28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368" y="409505"/>
            <a:ext cx="2836241" cy="283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38" y="377686"/>
            <a:ext cx="2848182" cy="284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Bilde 1" descr="image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897" y="3687175"/>
            <a:ext cx="2827475" cy="28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750" y="3682790"/>
            <a:ext cx="2831859" cy="28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38" y="3682789"/>
            <a:ext cx="2831859" cy="28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983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119655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050" name="Bilde 2" descr="Gingerbread House, Christmas, Sweet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7" r="10684"/>
          <a:stretch/>
        </p:blipFill>
        <p:spPr bwMode="auto">
          <a:xfrm>
            <a:off x="1485900" y="594138"/>
            <a:ext cx="2341894" cy="178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1117556" y="2330063"/>
            <a:ext cx="293893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บ้านขนมปังรสขิง</a:t>
            </a:r>
            <a:endParaRPr lang="nb-NO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th-TH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nb-NO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ban-ka-nåmm-pang-rådd-king</a:t>
            </a:r>
            <a:r>
              <a:rPr lang="th-TH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nb-NO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nb-N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Pepperkakehus</a:t>
            </a: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Bilde 2" descr="Advent Calendar, Advent, Calendar, Do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989" y="646603"/>
            <a:ext cx="2581000" cy="172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4748480" y="2453173"/>
            <a:ext cx="263801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ปฏิทินคริสต์มาส</a:t>
            </a:r>
            <a:endParaRPr lang="nb-NO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th-TH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nb-NO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pa-titinn-kristmas</a:t>
            </a:r>
            <a:r>
              <a:rPr lang="th-TH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nb-NO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Julekalender</a:t>
            </a: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8583196" y="5942625"/>
            <a:ext cx="198002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h-TH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สี</a:t>
            </a:r>
            <a:r>
              <a:rPr lang="th-TH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เขียว</a:t>
            </a:r>
            <a:r>
              <a:rPr lang="nb-N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</a:t>
            </a:r>
            <a:r>
              <a:rPr lang="nb-NO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si-kiaw</a:t>
            </a:r>
            <a:r>
              <a:rPr lang="nb-NO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nb-NO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Grønn</a:t>
            </a: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Bilde 2" descr="Birthday, Gift, Box, Surprise, Pres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3" t="11688" r="9740" b="5519"/>
          <a:stretch>
            <a:fillRect/>
          </a:stretch>
        </p:blipFill>
        <p:spPr bwMode="auto">
          <a:xfrm>
            <a:off x="8359544" y="471332"/>
            <a:ext cx="2203681" cy="221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8557548" y="2539490"/>
            <a:ext cx="200567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ของขวัญ</a:t>
            </a:r>
            <a:r>
              <a:rPr lang="th-TH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nb-NO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kåang-kvann)</a:t>
            </a:r>
            <a:r>
              <a:rPr lang="nb-NO" sz="1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nb-NO" sz="16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Gave</a:t>
            </a:r>
            <a:endParaRPr lang="nb-NO" sz="1600" dirty="0"/>
          </a:p>
        </p:txBody>
      </p:sp>
      <p:pic>
        <p:nvPicPr>
          <p:cNvPr id="2053" name="Picture 5" descr="Orange_st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59" y="3804800"/>
            <a:ext cx="2481534" cy="227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1907560" y="6036207"/>
            <a:ext cx="21489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ดาว</a:t>
            </a:r>
            <a:r>
              <a:rPr lang="nb-N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</a:t>
            </a:r>
            <a:r>
              <a:rPr lang="nb-NO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dao</a:t>
            </a:r>
            <a:r>
              <a:rPr lang="nb-NO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nb-N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Stjerne</a:t>
            </a: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Bilde 3" descr="Church, Snow, Winter, Building, Whit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2" r="17391"/>
          <a:stretch/>
        </p:blipFill>
        <p:spPr bwMode="auto">
          <a:xfrm>
            <a:off x="4879412" y="3794412"/>
            <a:ext cx="2376153" cy="251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4776989" y="6075764"/>
            <a:ext cx="2097049" cy="365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th-TH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โบสถ์</a:t>
            </a:r>
            <a:r>
              <a:rPr lang="nb-N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[bådh</a:t>
            </a:r>
            <a:r>
              <a:rPr lang="nb-NO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 </a:t>
            </a:r>
            <a:r>
              <a:rPr lang="nb-N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kirke</a:t>
            </a:r>
            <a:endParaRPr lang="nb-NO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262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6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54" y="409505"/>
            <a:ext cx="2816363" cy="28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368" y="409505"/>
            <a:ext cx="2836241" cy="283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38" y="377686"/>
            <a:ext cx="2848182" cy="284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Bilde 1" descr="image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897" y="3687175"/>
            <a:ext cx="2827475" cy="28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750" y="3682790"/>
            <a:ext cx="2831859" cy="28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38" y="3682789"/>
            <a:ext cx="2831859" cy="28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699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119655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122" name="Bilde 9" descr="Christmas, Barnehage, Jesus, Nativit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7" r="21486"/>
          <a:stretch/>
        </p:blipFill>
        <p:spPr bwMode="auto">
          <a:xfrm>
            <a:off x="1490034" y="550692"/>
            <a:ext cx="2318745" cy="1878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1286279" y="2510335"/>
            <a:ext cx="270055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รางอาหารสัตว์</a:t>
            </a:r>
          </a:p>
          <a:p>
            <a:pPr algn="ctr"/>
            <a:r>
              <a:rPr lang="th-TH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nb-NO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rang-a-han-sadd)</a:t>
            </a:r>
            <a:r>
              <a:rPr lang="th-TH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Krybbe</a:t>
            </a: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Bilde 3" descr="Mandariner, Sitrus, Frukt, Klementi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253" y="3826565"/>
            <a:ext cx="2563851" cy="1719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8115443" y="5625722"/>
            <a:ext cx="26926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ส้มเคลเมนไทน์</a:t>
            </a:r>
            <a:endParaRPr lang="nb-NO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nb-NO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</a:t>
            </a:r>
            <a:r>
              <a:rPr lang="nb-NO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såmm-klementai</a:t>
            </a:r>
            <a:r>
              <a:rPr lang="nb-NO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nb-NO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nb-NO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nb-N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Klementiner</a:t>
            </a: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4" descr="fire-30231__48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531" y="3737113"/>
            <a:ext cx="1772902" cy="246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1751004" y="6074964"/>
            <a:ext cx="1874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กอง</a:t>
            </a:r>
            <a:r>
              <a:rPr lang="th-TH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ไฟ</a:t>
            </a:r>
            <a:r>
              <a:rPr lang="nb-N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</a:t>
            </a:r>
            <a:r>
              <a:rPr lang="nb-NO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koang-fei</a:t>
            </a:r>
            <a:r>
              <a:rPr lang="nb-NO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nb-N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Bål</a:t>
            </a: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5" name="Bilde 3" descr="Bilderesultat for luc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670" y="585946"/>
            <a:ext cx="2663636" cy="175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5201211" y="2402612"/>
            <a:ext cx="18281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ขนมปังซาฟฟรอน</a:t>
            </a:r>
          </a:p>
          <a:p>
            <a:pPr algn="ctr"/>
            <a:r>
              <a:rPr lang="th-TH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nb-NO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kanåmm-pang-saffron) </a:t>
            </a:r>
          </a:p>
          <a:p>
            <a:pPr algn="ctr"/>
            <a:r>
              <a:rPr lang="nb-N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Lussekatter</a:t>
            </a: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6" name="Bilde 5" descr="Lucia, Lucia Prosesjon, Christma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" t="8142" r="11144"/>
          <a:stretch/>
        </p:blipFill>
        <p:spPr bwMode="auto">
          <a:xfrm>
            <a:off x="8244252" y="585947"/>
            <a:ext cx="2563851" cy="1842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8845755" y="2374574"/>
            <a:ext cx="14446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นักบุญลูซีอา</a:t>
            </a:r>
          </a:p>
          <a:p>
            <a:pPr algn="ctr"/>
            <a:r>
              <a:rPr lang="th-TH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nb-NO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Nakk-bonn-Lucia</a:t>
            </a:r>
            <a:r>
              <a:rPr lang="th-TH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nb-N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Lucia</a:t>
            </a: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7" name="Bilde 2" descr="C:\Users\ingebsu\AppData\Local\Microsoft\Windows\INetCache\Content.MSO\D375492F.tmp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" r="5639"/>
          <a:stretch/>
        </p:blipFill>
        <p:spPr bwMode="auto">
          <a:xfrm>
            <a:off x="4812861" y="3879025"/>
            <a:ext cx="2509254" cy="170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4148522" y="5633080"/>
            <a:ext cx="3372795" cy="875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th-TH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ข้าวโอ๊ตต้มใส่นม</a:t>
            </a:r>
          </a:p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nb-NO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</a:t>
            </a:r>
            <a:r>
              <a:rPr lang="nb-NO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kao-åd-tåmm-sei-nåmm</a:t>
            </a:r>
            <a:r>
              <a:rPr lang="nb-NO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</a:t>
            </a:r>
            <a:r>
              <a:rPr lang="nb-NO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nb-NO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nb-N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Grøt</a:t>
            </a:r>
          </a:p>
        </p:txBody>
      </p:sp>
    </p:spTree>
    <p:extLst>
      <p:ext uri="{BB962C8B-B14F-4D97-AF65-F5344CB8AC3E}">
        <p14:creationId xmlns:p14="http://schemas.microsoft.com/office/powerpoint/2010/main" val="1864452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6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54" y="409505"/>
            <a:ext cx="2816363" cy="28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368" y="409505"/>
            <a:ext cx="2836241" cy="283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38" y="377686"/>
            <a:ext cx="2848182" cy="284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Bilde 1" descr="image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897" y="3687175"/>
            <a:ext cx="2827475" cy="28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750" y="3682790"/>
            <a:ext cx="2831859" cy="28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38" y="3682789"/>
            <a:ext cx="2831859" cy="28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907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solidFill>
            <a:srgbClr val="7030A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119655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Rektangel 1"/>
          <p:cNvSpPr/>
          <p:nvPr/>
        </p:nvSpPr>
        <p:spPr>
          <a:xfrm>
            <a:off x="1683871" y="2716824"/>
            <a:ext cx="1997663" cy="369332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r>
              <a:rPr lang="th-TH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สี</a:t>
            </a:r>
            <a:r>
              <a:rPr lang="th-TH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ม่วง</a:t>
            </a:r>
            <a:r>
              <a:rPr lang="nb-N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</a:t>
            </a:r>
            <a:r>
              <a:rPr lang="nb-NO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 ma-oang</a:t>
            </a:r>
            <a:r>
              <a:rPr lang="nb-NO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</a:t>
            </a:r>
            <a:r>
              <a:rPr lang="nb-NO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Lilla</a:t>
            </a: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Bilde 5" descr="Santa Claus, Sleigh, Christmas, San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635" y="870854"/>
            <a:ext cx="2519504" cy="136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4913474" y="2478060"/>
            <a:ext cx="239029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รถลาก</a:t>
            </a:r>
            <a:r>
              <a:rPr lang="th-TH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เลื่อน</a:t>
            </a:r>
            <a:r>
              <a:rPr lang="nb-N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</a:t>
            </a:r>
            <a:r>
              <a:rPr lang="nb-NO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rådd-lakk-luan</a:t>
            </a:r>
            <a:r>
              <a:rPr lang="nb-NO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nb-NO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nb-N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Slede</a:t>
            </a: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Bilde 8" descr="New Year'S Eve, Fireworks, Bea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856" y="3844413"/>
            <a:ext cx="2577508" cy="192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8534845" y="5821680"/>
            <a:ext cx="200728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ดอกไม้</a:t>
            </a:r>
            <a:r>
              <a:rPr lang="th-TH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ไฟ</a:t>
            </a:r>
            <a:r>
              <a:rPr lang="nb-N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</a:t>
            </a:r>
            <a:r>
              <a:rPr lang="nb-NO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doak-mai-fei]</a:t>
            </a:r>
            <a:endParaRPr lang="nb-NO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nb-N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Fyrverkeri</a:t>
            </a: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Bilde 6" descr="Reindeer, Christmas, Deer, Santa, Win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887" y="3689145"/>
            <a:ext cx="1524947" cy="220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1461856" y="5899091"/>
            <a:ext cx="244169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กวางเรน</a:t>
            </a:r>
            <a:r>
              <a:rPr lang="th-TH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เดียร์</a:t>
            </a:r>
            <a:r>
              <a:rPr lang="nb-N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</a:t>
            </a:r>
            <a:r>
              <a:rPr lang="nb-NO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gvang-ren-dia]</a:t>
            </a:r>
            <a:endParaRPr lang="nb-NO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nb-N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Reinsdyr</a:t>
            </a: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1" name="Bilde 9" descr="Bilderesultater for juleko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004" y="3844413"/>
            <a:ext cx="2476765" cy="18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4633566" y="5675768"/>
            <a:ext cx="2475385" cy="842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th-TH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บัตรอวยพรคริสต์มาส</a:t>
            </a:r>
          </a:p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nb-NO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</a:t>
            </a:r>
            <a:r>
              <a:rPr lang="nb-NO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badd-oay-poan-kristmas]</a:t>
            </a:r>
            <a:endParaRPr lang="nb-NO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nb-N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Julekort</a:t>
            </a:r>
          </a:p>
        </p:txBody>
      </p:sp>
      <p:pic>
        <p:nvPicPr>
          <p:cNvPr id="4102" name="Bilde 1" descr="Dough, Bake, Kjevle, Kjøkken, Kjeks, Sø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351" y="517390"/>
            <a:ext cx="2572573" cy="207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8324051" y="2550756"/>
            <a:ext cx="238078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ไม้นวด</a:t>
            </a:r>
            <a:r>
              <a:rPr lang="th-TH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แป้ง</a:t>
            </a:r>
            <a:r>
              <a:rPr lang="nb-N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[mai-noad-paeng</a:t>
            </a:r>
            <a:r>
              <a:rPr lang="nb-NO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</a:t>
            </a:r>
            <a:endParaRPr lang="nb-NO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nb-N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Kjevle</a:t>
            </a: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378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6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54" y="409505"/>
            <a:ext cx="2816363" cy="28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368" y="409505"/>
            <a:ext cx="2836241" cy="283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38" y="377686"/>
            <a:ext cx="2848182" cy="284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Bilde 1" descr="image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897" y="3687175"/>
            <a:ext cx="2827475" cy="28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750" y="3682790"/>
            <a:ext cx="2831859" cy="28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38" y="3682789"/>
            <a:ext cx="2831859" cy="28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943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119655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074" name="Bilde 5" descr="Snowman, Christmas, Merry, Scarf, Wi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869" y="485792"/>
            <a:ext cx="2328652" cy="244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1173253" y="2327227"/>
            <a:ext cx="288000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รูปปั้นมนุษย์หิมะ</a:t>
            </a:r>
            <a:endParaRPr lang="nb-NO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nb-NO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</a:t>
            </a:r>
            <a:r>
              <a:rPr lang="nb-NO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rob-pann-ma-nodd-hi-ma</a:t>
            </a:r>
            <a:r>
              <a:rPr lang="nb-NO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nb-NO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nb-N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Snømann</a:t>
            </a: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Bilde 4" descr="Sport, Ski, Skiers, Skiing, Depar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056" y="3745635"/>
            <a:ext cx="2206054" cy="212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8447433" y="5870016"/>
            <a:ext cx="223330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การเล่น</a:t>
            </a:r>
            <a:r>
              <a:rPr lang="th-TH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สกี</a:t>
            </a:r>
            <a:r>
              <a:rPr lang="nb-N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</a:t>
            </a:r>
            <a:r>
              <a:rPr lang="nb-NO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gan-lenn-sa-gi</a:t>
            </a:r>
            <a:r>
              <a:rPr lang="nb-NO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nb-NO" sz="1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nb-N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Ski</a:t>
            </a: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Bilde 1" descr="Cartoon, Kid, Sledge, Snow, Win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233" y="765313"/>
            <a:ext cx="2592511" cy="153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4771233" y="2307474"/>
            <a:ext cx="2254438" cy="842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th-TH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แคร่เลื่อนหิมะ</a:t>
            </a:r>
            <a:endParaRPr lang="nb-NO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nb-NO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</a:t>
            </a:r>
            <a:r>
              <a:rPr lang="nb-NO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krae-loan-hi-ma</a:t>
            </a:r>
            <a:r>
              <a:rPr lang="nb-NO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</a:t>
            </a:r>
            <a:r>
              <a:rPr lang="nb-NO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Akebrett</a:t>
            </a:r>
          </a:p>
        </p:txBody>
      </p:sp>
      <p:pic>
        <p:nvPicPr>
          <p:cNvPr id="3077" name="Bilde 3" descr="Istapp, Tak, Vann, Kaldt, Frost, I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663" y="511879"/>
            <a:ext cx="2605102" cy="173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7918369" y="2336368"/>
            <a:ext cx="2748740" cy="842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th-TH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น้ำแข็งย้อย</a:t>
            </a:r>
            <a:endParaRPr lang="nb-NO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nb-NO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</a:t>
            </a:r>
            <a:r>
              <a:rPr lang="nb-NO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nam-kaeng-joiy</a:t>
            </a:r>
            <a:r>
              <a:rPr lang="nb-NO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</a:t>
            </a:r>
            <a:r>
              <a:rPr lang="nb-NO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nb-NO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nb-NO" sz="1600" dirty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Istapp</a:t>
            </a:r>
            <a:endParaRPr lang="nb-NO" sz="1600" dirty="0"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  <p:pic>
        <p:nvPicPr>
          <p:cNvPr id="3078" name="Bilde 2" descr="Iskrystall, Snowflake, Is, Skjema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869" y="3793551"/>
            <a:ext cx="2328652" cy="2101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1791136" y="5894582"/>
            <a:ext cx="187583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ผลึก</a:t>
            </a:r>
            <a:r>
              <a:rPr lang="th-TH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หิมะ</a:t>
            </a:r>
            <a:r>
              <a:rPr lang="nb-N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[pleok-hi-ma</a:t>
            </a:r>
            <a:r>
              <a:rPr lang="nb-NO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nb-NO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nb-N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Snøkrystall</a:t>
            </a: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9" name="Bilde 2" descr="Skates, Hvit, Snø, Sport, Kaldt, I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072" y="3936738"/>
            <a:ext cx="2558672" cy="169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4772542" y="5673548"/>
            <a:ext cx="273494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รองเท้าสะเก็ตน้ำแข็ง</a:t>
            </a:r>
          </a:p>
          <a:p>
            <a:pPr algn="ctr"/>
            <a:r>
              <a:rPr lang="nb-NO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</a:t>
            </a:r>
            <a:r>
              <a:rPr lang="nb-NO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raong-tao-sa-kett-namkaeng</a:t>
            </a:r>
            <a:r>
              <a:rPr lang="nb-NO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</a:t>
            </a:r>
            <a:r>
              <a:rPr lang="nb-NO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nb-NO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nb-N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Isskøyter </a:t>
            </a: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032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B54C0271629EB44939182400ECDC7B5" ma:contentTypeVersion="5" ma:contentTypeDescription="Opprett et nytt dokument." ma:contentTypeScope="" ma:versionID="a12d32eff0308c7402264ee81bfb74ae">
  <xsd:schema xmlns:xsd="http://www.w3.org/2001/XMLSchema" xmlns:xs="http://www.w3.org/2001/XMLSchema" xmlns:p="http://schemas.microsoft.com/office/2006/metadata/properties" xmlns:ns2="a0a067d0-8ead-4a72-b159-8bf2ac458e88" targetNamespace="http://schemas.microsoft.com/office/2006/metadata/properties" ma:root="true" ma:fieldsID="4861c2ff70bcc204db99a5470a0c4a94" ns2:_="">
    <xsd:import namespace="a0a067d0-8ead-4a72-b159-8bf2ac458e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a067d0-8ead-4a72-b159-8bf2ac458e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6F1E10-BC39-4362-BE2E-767CDEA60C9A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a0a067d0-8ead-4a72-b159-8bf2ac458e88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24856B8-8C9B-4FCA-BF3F-A309E646C7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8C88EC-16C8-4801-ABE5-7FF13795C4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a067d0-8ead-4a72-b159-8bf2ac458e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2296</TotalTime>
  <Words>203</Words>
  <Application>Microsoft Office PowerPoint</Application>
  <PresentationFormat>Widescreen</PresentationFormat>
  <Paragraphs>62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Cordia New</vt:lpstr>
      <vt:lpstr>Times New Roman</vt:lpstr>
      <vt:lpstr>Verdana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Høgskolen i Oslo og Akershus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Ingeborg Berven Sundt</dc:creator>
  <cp:lastModifiedBy>Ingeborg Berven Sundt</cp:lastModifiedBy>
  <cp:revision>45</cp:revision>
  <cp:lastPrinted>2019-12-03T10:06:26Z</cp:lastPrinted>
  <dcterms:created xsi:type="dcterms:W3CDTF">2019-11-06T12:44:04Z</dcterms:created>
  <dcterms:modified xsi:type="dcterms:W3CDTF">2019-12-05T09:43:59Z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0x0101006B54C0271629EB44939182400ECDC7B5</vt:lpwstr>
  </property>
</Properties>
</file>