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veig Berg Johnsen" initials="SBJ" lastIdx="6" clrIdx="0">
    <p:extLst>
      <p:ext uri="{19B8F6BF-5375-455C-9EA6-DF929625EA0E}">
        <p15:presenceInfo xmlns:p15="http://schemas.microsoft.com/office/powerpoint/2012/main" userId="S::solbj@oslomet.no::447d85a9-32d9-4eea-89a0-534c56400b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4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535" y="3451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02" y="485271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319599" y="2716225"/>
            <a:ext cx="259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Noel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ḡ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ı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juletre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2" y="456247"/>
            <a:ext cx="2026474" cy="2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847710" y="2785703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Noel 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baba</a:t>
            </a:r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ulenisse</a:t>
            </a:r>
            <a:endParaRPr lang="nb-NO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002758" y="6038998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smtClean="0"/>
              <a:t>Mum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lys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9" y="3746952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139597" y="5715833"/>
            <a:ext cx="20805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Noel </a:t>
            </a:r>
            <a:r>
              <a:rPr lang="nb-NO" sz="2000" dirty="0" smtClean="0"/>
              <a:t>şapkası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isselue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6" y="3734662"/>
            <a:ext cx="2565907" cy="2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140146" y="5800006"/>
            <a:ext cx="26636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Tarçınlı </a:t>
            </a:r>
            <a:r>
              <a:rPr lang="nb-NO" sz="2000" dirty="0" smtClean="0"/>
              <a:t>kurabiye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Pepperkake 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8793373" y="2785703"/>
            <a:ext cx="1512722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Kırmızı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ød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24337" y="440080"/>
            <a:ext cx="2391383" cy="20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01864" y="2499273"/>
            <a:ext cx="2126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Tarçınlı kurabiye </a:t>
            </a:r>
            <a:r>
              <a:rPr lang="nb-NO" dirty="0" smtClean="0"/>
              <a:t>evi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pepperkakehus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00" y="651206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26413" y="2499274"/>
            <a:ext cx="29391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Noel </a:t>
            </a:r>
            <a:r>
              <a:rPr lang="nb-NO" sz="2000" dirty="0" smtClean="0"/>
              <a:t>takvimi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ulekalender</a:t>
            </a:r>
            <a:endParaRPr lang="nb-NO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418682" y="442951"/>
            <a:ext cx="2216427" cy="24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758226" y="2776273"/>
            <a:ext cx="1703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smtClean="0"/>
              <a:t>Hediye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gave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7" y="3799411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891294" y="6071597"/>
            <a:ext cx="1766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smtClean="0"/>
              <a:t>Yıldız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tjerne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874772" y="6129375"/>
            <a:ext cx="1942519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2000" dirty="0" smtClean="0"/>
              <a:t>Kilise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 kirke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832060" y="6071597"/>
            <a:ext cx="155606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Yeşil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rønn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78653" y="2807349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ş</a:t>
            </a:r>
            <a:r>
              <a:rPr lang="nb-NO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krybbe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70" y="3899976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04690" y="5837282"/>
            <a:ext cx="17627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Mandalinalar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lementiner</a:t>
            </a:r>
            <a:endParaRPr lang="nb-NO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53" y="3714545"/>
            <a:ext cx="1724913" cy="239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2024360" y="6002481"/>
            <a:ext cx="1281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Ateş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Bål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134167" y="2440811"/>
            <a:ext cx="200490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smtClean="0"/>
              <a:t>Safranlı poğaça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Lussekatter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809391" y="2638072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Lucia/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ucia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41373" y="3737113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466765" y="5993248"/>
            <a:ext cx="2704920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2000" dirty="0"/>
              <a:t>P</a:t>
            </a:r>
            <a:r>
              <a:rPr lang="nb-NO" sz="2000" dirty="0" smtClean="0"/>
              <a:t>irinç lapası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/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Grøt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2060611" y="2643877"/>
            <a:ext cx="1208985" cy="4001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Mor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illa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72430" y="2643327"/>
            <a:ext cx="1626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Kızak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slede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2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175138" y="5746778"/>
            <a:ext cx="27309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Havai </a:t>
            </a:r>
            <a:r>
              <a:rPr lang="nb-NO" sz="2000" dirty="0" smtClean="0"/>
              <a:t>fişek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fyrverkeri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492442" y="6061283"/>
            <a:ext cx="242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/>
              <a:t>Ren </a:t>
            </a:r>
            <a:r>
              <a:rPr lang="nb-NO" sz="2000" dirty="0" smtClean="0"/>
              <a:t>geyiḡi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reinsdyr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61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372442" y="6005310"/>
            <a:ext cx="2838454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2000" dirty="0" smtClean="0"/>
              <a:t>Noel kartı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julekort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608795" y="2708141"/>
            <a:ext cx="1863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Oklava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kjevle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69" y="488258"/>
            <a:ext cx="2506270" cy="25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52515" y="2452967"/>
            <a:ext cx="18039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dirty="0"/>
              <a:t>Kardan </a:t>
            </a:r>
            <a:r>
              <a:rPr lang="nb-NO" sz="2000" dirty="0" smtClean="0"/>
              <a:t>adam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snømann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85" y="3791948"/>
            <a:ext cx="2274235" cy="22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828203" y="6066183"/>
            <a:ext cx="1290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smtClean="0"/>
              <a:t>Kayak</a:t>
            </a:r>
            <a:r>
              <a:rPr lang="nb-NO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ski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77395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723201" y="2627933"/>
            <a:ext cx="2411630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2000" dirty="0" smtClean="0"/>
              <a:t>Kızak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/akebrett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488258"/>
            <a:ext cx="2605102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973067" y="2627933"/>
            <a:ext cx="272012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2000" dirty="0"/>
              <a:t>B</a:t>
            </a:r>
            <a:r>
              <a:rPr lang="nb-NO" sz="2000" dirty="0" smtClean="0"/>
              <a:t>uz saçağı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istapp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79" y="3745635"/>
            <a:ext cx="2123851" cy="21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333209" y="5980972"/>
            <a:ext cx="2752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Kar </a:t>
            </a:r>
            <a:r>
              <a:rPr lang="nb-NO" sz="2000" dirty="0" smtClean="0"/>
              <a:t>kristalı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snøkrystall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4" y="3907849"/>
            <a:ext cx="2558672" cy="19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427920" y="5789184"/>
            <a:ext cx="144110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dirty="0"/>
              <a:t>Buz </a:t>
            </a:r>
            <a:r>
              <a:rPr lang="nb-NO" sz="2000" dirty="0" smtClean="0"/>
              <a:t>pateni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sskøyter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4C0271629EB44939182400ECDC7B5" ma:contentTypeVersion="5" ma:contentTypeDescription="Opprett et nytt dokument." ma:contentTypeScope="" ma:versionID="a12d32eff0308c7402264ee81bfb74ae">
  <xsd:schema xmlns:xsd="http://www.w3.org/2001/XMLSchema" xmlns:xs="http://www.w3.org/2001/XMLSchema" xmlns:p="http://schemas.microsoft.com/office/2006/metadata/properties" xmlns:ns2="a0a067d0-8ead-4a72-b159-8bf2ac458e88" targetNamespace="http://schemas.microsoft.com/office/2006/metadata/properties" ma:root="true" ma:fieldsID="4861c2ff70bcc204db99a5470a0c4a94" ns2:_="">
    <xsd:import namespace="a0a067d0-8ead-4a72-b159-8bf2ac458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7d0-8ead-4a72-b159-8bf2ac45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8C88EC-16C8-4801-ABE5-7FF13795C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067d0-8ead-4a72-b159-8bf2ac458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6F1E10-BC39-4362-BE2E-767CDEA60C9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0a067d0-8ead-4a72-b159-8bf2ac458e8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109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39</cp:revision>
  <cp:lastPrinted>2019-11-29T13:02:10Z</cp:lastPrinted>
  <dcterms:created xsi:type="dcterms:W3CDTF">2019-11-06T12:44:04Z</dcterms:created>
  <dcterms:modified xsi:type="dcterms:W3CDTF">2020-12-09T11:54:38Z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0x0101006B54C0271629EB44939182400ECDC7B5</vt:lpwstr>
  </property>
</Properties>
</file>