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1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2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41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206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044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541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639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800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11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00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31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298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636A-DCA6-4E57-A467-2B9881EBCB2B}" type="datetimeFigureOut">
              <a:rPr lang="nb-NO" smtClean="0"/>
              <a:t>15.10.2020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499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-filuren.no/Tema/Om-F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360947"/>
            <a:ext cx="9144000" cy="866274"/>
          </a:xfrm>
        </p:spPr>
        <p:txBody>
          <a:bodyPr>
            <a:normAutofit fontScale="90000"/>
          </a:bodyPr>
          <a:lstStyle/>
          <a:p>
            <a:r>
              <a:rPr lang="nb-NO" dirty="0"/>
              <a:t>FN- Forente nasjoner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36" y="1087438"/>
            <a:ext cx="10058400" cy="50292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7267074" y="6116638"/>
            <a:ext cx="3986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Bilder og tekst hentet fra </a:t>
            </a:r>
            <a:r>
              <a:rPr lang="nb-NO" sz="1000" dirty="0">
                <a:hlinkClick r:id="rId3"/>
              </a:rPr>
              <a:t>http://www.fn-filuren.no/Tema/Om-FN</a:t>
            </a:r>
            <a:endParaRPr lang="nb-NO" sz="1000" dirty="0"/>
          </a:p>
          <a:p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419501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/>
              <a:t>Om FN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nb-NO" dirty="0"/>
          </a:p>
          <a:p>
            <a:r>
              <a:rPr lang="nb-NO" dirty="0"/>
              <a:t>FN er en klubb for verdens land. FN har 193 medlemsland. Det er nesten alle land i hele verden. </a:t>
            </a:r>
          </a:p>
          <a:p>
            <a:r>
              <a:rPr lang="nb-NO" dirty="0"/>
              <a:t>FN er en forkortelse. F står for forente. N står for nasjoner. Nasjoner er et annet ord for land. Til sammen betyr bokstavene omtrent «Alle land sammen». På engelsk heter FN UN. UN står for United Nations. 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572544"/>
            <a:ext cx="3333750" cy="2857500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35" y="6051225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40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Opprettelse av FN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568" y="2134644"/>
            <a:ext cx="4089676" cy="314320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/>
              <a:t>FN ble opprettet i 1945. I 1945 var andre verdenskrig nettopp slutt. Alle var redde for at det skulle bli en ny stor krig. Da tenkte man at det er lurt å ha en klubb hvor landene kan snakke sammen om ting de er uenige om. Hvis man samarbeider og snakker sammen, så er det lettere å finne løsninger. Det er fortsatt krig noen steder i verden. Men FN arbeider hele tiden for at det skal være mer fred.</a:t>
            </a: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909" y="6176963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79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/>
              <a:t>FNs aktivitetsområder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>
                <a:effectLst/>
              </a:rPr>
              <a:t>  FN jobber med veldig mye forskjellig. Det er fint, for da får jeg mange forskjellige oppdrag. FN jobber med nødhjelp. Hvis det er en stor ulykke et sted i verden, så sender FN folk og penger for å hjelpe til. Og hvis det holder på å bli krig, så kan FN sende folk som forsøker å hjelpe til å finne løsninger, slik at det kan fortsette å være fred.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891631"/>
            <a:ext cx="3333750" cy="2219325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583" y="6311899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3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b="1" dirty="0"/>
              <a:t>Samarbeid mellom medlemslandene</a:t>
            </a:r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72" y="2502570"/>
            <a:ext cx="4872872" cy="2436436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For at FN skal fungere må alle landene som er med i klubben samarbeide. Når man samarbeider snakker man sammen og hjelper hverandre. Jo mer land hjelper hverandre og jobber sammen, jo lettere er det å ha fred. 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35" y="6110714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7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306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FN- Forente nasjoner</vt:lpstr>
      <vt:lpstr>Om FN </vt:lpstr>
      <vt:lpstr>Opprettelse av FN</vt:lpstr>
      <vt:lpstr>FNs aktivitetsområder</vt:lpstr>
      <vt:lpstr>Samarbeid mellom medlemslandene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FN- Forente nasjoner</dc:title>
  <dc:creator>Lene Østli</dc:creator>
  <cp:lastModifiedBy>Galina Forbregd</cp:lastModifiedBy>
  <cp:revision>2</cp:revision>
  <dcterms:created xsi:type="dcterms:W3CDTF">2015-10-05T09:03:36Z</dcterms:created>
  <dcterms:modified xsi:type="dcterms:W3CDTF">2020-10-15T06:49:22Z</dcterms:modified>
</cp:coreProperties>
</file>